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63" r:id="rId5"/>
    <p:sldId id="259" r:id="rId6"/>
    <p:sldId id="262" r:id="rId7"/>
    <p:sldId id="260" r:id="rId8"/>
    <p:sldId id="261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7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1/22/18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1/22/18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1/22/18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1/22/18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Where are you? </a:t>
            </a:r>
            <a:endParaRPr lang="en-US" dirty="0"/>
          </a:p>
          <a:p>
            <a:r>
              <a:rPr lang="en-US" dirty="0" smtClean="0"/>
              <a:t>What is your relationship?</a:t>
            </a:r>
          </a:p>
          <a:p>
            <a:r>
              <a:rPr lang="en-US" dirty="0"/>
              <a:t>Why are you here? </a:t>
            </a:r>
            <a:endParaRPr lang="en-US" dirty="0" smtClean="0"/>
          </a:p>
          <a:p>
            <a:r>
              <a:rPr lang="en-US" dirty="0" smtClean="0"/>
              <a:t>Who are you?</a:t>
            </a:r>
          </a:p>
          <a:p>
            <a:pPr lvl="1"/>
            <a:r>
              <a:rPr lang="en-US" dirty="0" smtClean="0"/>
              <a:t>Age? </a:t>
            </a:r>
          </a:p>
          <a:p>
            <a:pPr lvl="1"/>
            <a:r>
              <a:rPr lang="en-US" dirty="0" smtClean="0"/>
              <a:t>Gender?</a:t>
            </a:r>
          </a:p>
          <a:p>
            <a:pPr lvl="1"/>
            <a:r>
              <a:rPr lang="en-US" dirty="0" smtClean="0"/>
              <a:t>Backstory? </a:t>
            </a:r>
          </a:p>
          <a:p>
            <a:pPr lvl="1"/>
            <a:r>
              <a:rPr lang="en-US" dirty="0" smtClean="0"/>
              <a:t>When does this take place?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026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-222324"/>
            <a:ext cx="8042276" cy="1336956"/>
          </a:xfrm>
        </p:spPr>
        <p:txBody>
          <a:bodyPr/>
          <a:lstStyle/>
          <a:p>
            <a:r>
              <a:rPr lang="en-US" dirty="0" smtClean="0"/>
              <a:t>Interconnectedness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5535" y="1748656"/>
            <a:ext cx="2566418" cy="4585608"/>
          </a:xfrm>
        </p:spPr>
        <p:txBody>
          <a:bodyPr>
            <a:normAutofit/>
          </a:bodyPr>
          <a:lstStyle/>
          <a:p>
            <a:r>
              <a:rPr lang="en-US" dirty="0" smtClean="0"/>
              <a:t>How does the story connect to your life?</a:t>
            </a:r>
          </a:p>
          <a:p>
            <a:r>
              <a:rPr lang="en-US" dirty="0" smtClean="0"/>
              <a:t>How does the script connect with other theatre? </a:t>
            </a:r>
          </a:p>
          <a:p>
            <a:r>
              <a:rPr lang="en-US" dirty="0" smtClean="0"/>
              <a:t>Different kinds of art?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community-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85" y="1395047"/>
            <a:ext cx="5479098" cy="5039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032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4" y="1814636"/>
            <a:ext cx="3871185" cy="4343400"/>
          </a:xfrm>
        </p:spPr>
        <p:txBody>
          <a:bodyPr>
            <a:normAutofit/>
          </a:bodyPr>
          <a:lstStyle/>
          <a:p>
            <a:r>
              <a:rPr lang="en-US" dirty="0"/>
              <a:t>How would you portray this on stage? </a:t>
            </a:r>
            <a:endParaRPr lang="en-US" dirty="0" smtClean="0"/>
          </a:p>
          <a:p>
            <a:pPr lvl="1"/>
            <a:r>
              <a:rPr lang="en-US" dirty="0" smtClean="0"/>
              <a:t>Design: set, costumes, lighting, casting, sound makeup, etc.</a:t>
            </a:r>
          </a:p>
          <a:p>
            <a:pPr lvl="1"/>
            <a:r>
              <a:rPr lang="en-US" dirty="0" smtClean="0"/>
              <a:t>Acting style? </a:t>
            </a:r>
            <a:endParaRPr lang="en-US" dirty="0"/>
          </a:p>
          <a:p>
            <a:r>
              <a:rPr lang="en-US" dirty="0" smtClean="0"/>
              <a:t>What do you need to do so your audience will understand?</a:t>
            </a:r>
          </a:p>
        </p:txBody>
      </p:sp>
      <p:pic>
        <p:nvPicPr>
          <p:cNvPr id="4" name="Picture 3" descr="hau2-stag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8" r="13247"/>
          <a:stretch/>
        </p:blipFill>
        <p:spPr>
          <a:xfrm>
            <a:off x="4552410" y="1748656"/>
            <a:ext cx="4187587" cy="423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280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this short play.</a:t>
            </a:r>
          </a:p>
          <a:p>
            <a:r>
              <a:rPr lang="en-US" dirty="0" smtClean="0"/>
              <a:t>Bring your script with you on Thursday so we can keep working on 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62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Script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150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Given Circumstances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Time: when does it take place?</a:t>
            </a:r>
          </a:p>
          <a:p>
            <a:r>
              <a:rPr lang="en-US" dirty="0" smtClean="0"/>
              <a:t>Place: where is it happening?</a:t>
            </a:r>
          </a:p>
          <a:p>
            <a:r>
              <a:rPr lang="en-US" dirty="0"/>
              <a:t>Backstory: what happened before the play began?</a:t>
            </a:r>
          </a:p>
          <a:p>
            <a:r>
              <a:rPr lang="en-US" dirty="0"/>
              <a:t>Mood: how does it make you feel? </a:t>
            </a:r>
            <a:endParaRPr lang="en-US" dirty="0" smtClean="0"/>
          </a:p>
          <a:p>
            <a:r>
              <a:rPr lang="en-US" b="1" dirty="0" smtClean="0"/>
              <a:t>World of the Play</a:t>
            </a:r>
            <a:r>
              <a:rPr lang="en-US" dirty="0" smtClean="0"/>
              <a:t>: the reality inside the play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Society</a:t>
            </a:r>
            <a:r>
              <a:rPr lang="en-US" dirty="0"/>
              <a:t>: the ways people live in relation to each other</a:t>
            </a:r>
          </a:p>
          <a:p>
            <a:pPr lvl="1"/>
            <a:r>
              <a:rPr lang="en-US" dirty="0"/>
              <a:t>Economics</a:t>
            </a:r>
          </a:p>
          <a:p>
            <a:pPr lvl="1"/>
            <a:r>
              <a:rPr lang="en-US" dirty="0"/>
              <a:t>Politics</a:t>
            </a:r>
          </a:p>
          <a:p>
            <a:pPr lvl="1"/>
            <a:r>
              <a:rPr lang="en-US" dirty="0"/>
              <a:t>Spirituality (Religion)</a:t>
            </a:r>
          </a:p>
          <a:p>
            <a:pPr lvl="1"/>
            <a:r>
              <a:rPr lang="en-US" dirty="0" smtClean="0"/>
              <a:t>Education </a:t>
            </a:r>
          </a:p>
          <a:p>
            <a:pPr lvl="1"/>
            <a:r>
              <a:rPr lang="en-US" dirty="0" smtClean="0"/>
              <a:t>Race </a:t>
            </a:r>
          </a:p>
          <a:p>
            <a:pPr lvl="1"/>
            <a:r>
              <a:rPr lang="en-US" dirty="0" smtClean="0"/>
              <a:t>Class </a:t>
            </a:r>
          </a:p>
          <a:p>
            <a:pPr lvl="1"/>
            <a:r>
              <a:rPr lang="en-US" dirty="0" smtClean="0"/>
              <a:t>Gender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608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-305174"/>
            <a:ext cx="8042276" cy="1336956"/>
          </a:xfrm>
        </p:spPr>
        <p:txBody>
          <a:bodyPr/>
          <a:lstStyle/>
          <a:p>
            <a:r>
              <a:rPr lang="en-US" dirty="0" smtClean="0"/>
              <a:t>Story</a:t>
            </a:r>
            <a:endParaRPr lang="en-US" dirty="0"/>
          </a:p>
        </p:txBody>
      </p:sp>
      <p:pic>
        <p:nvPicPr>
          <p:cNvPr id="4" name="Picture 3" descr="319b_-_Backstory_is_Importa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29" y="1368728"/>
            <a:ext cx="8601595" cy="483839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273" y="3943350"/>
            <a:ext cx="4054477" cy="43434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Background Story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What happens outside the play?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What happens onstage?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565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Conflict</a:t>
            </a:r>
            <a:endParaRPr lang="en-US" dirty="0"/>
          </a:p>
        </p:txBody>
      </p:sp>
      <p:pic>
        <p:nvPicPr>
          <p:cNvPr id="7" name="Content Placeholder 6" descr="Conflict-photo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731" b="-33731"/>
          <a:stretch>
            <a:fillRect/>
          </a:stretch>
        </p:blipFill>
        <p:spPr/>
      </p:pic>
      <p:pic>
        <p:nvPicPr>
          <p:cNvPr id="9" name="Picture 8" descr="bEoi5J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958" y="2651934"/>
            <a:ext cx="3853596" cy="21526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16625" y="1803916"/>
            <a:ext cx="1319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Internal</a:t>
            </a:r>
            <a:endParaRPr lang="en-US" sz="2400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3875" y="1803916"/>
            <a:ext cx="13837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External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72026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Conflict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9367" y="1600201"/>
            <a:ext cx="2472184" cy="4343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Protagonist</a:t>
            </a:r>
          </a:p>
          <a:p>
            <a:r>
              <a:rPr lang="en-US" dirty="0" smtClean="0"/>
              <a:t>Opposing Forces</a:t>
            </a:r>
          </a:p>
          <a:p>
            <a:r>
              <a:rPr lang="en-US" dirty="0" smtClean="0"/>
              <a:t>Climax</a:t>
            </a:r>
          </a:p>
          <a:p>
            <a:r>
              <a:rPr lang="en-US" dirty="0" smtClean="0"/>
              <a:t>Major Dramatic Question</a:t>
            </a:r>
          </a:p>
          <a:p>
            <a:r>
              <a:rPr lang="en-US" dirty="0" smtClean="0"/>
              <a:t>Introductory Incident</a:t>
            </a:r>
          </a:p>
        </p:txBody>
      </p:sp>
      <p:pic>
        <p:nvPicPr>
          <p:cNvPr id="6" name="Picture 5" descr="freytags_pyrami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5" y="1840412"/>
            <a:ext cx="5405354" cy="359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788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Who are they?</a:t>
            </a:r>
          </a:p>
          <a:p>
            <a:pPr lvl="1"/>
            <a:r>
              <a:rPr lang="en-US" dirty="0" smtClean="0"/>
              <a:t>Gender</a:t>
            </a:r>
          </a:p>
          <a:p>
            <a:pPr lvl="1"/>
            <a:r>
              <a:rPr lang="en-US" dirty="0" smtClean="0"/>
              <a:t>Age</a:t>
            </a:r>
          </a:p>
          <a:p>
            <a:pPr lvl="1"/>
            <a:r>
              <a:rPr lang="en-US" dirty="0" smtClean="0"/>
              <a:t>Backstory</a:t>
            </a:r>
          </a:p>
          <a:p>
            <a:r>
              <a:rPr lang="en-US" dirty="0" smtClean="0"/>
              <a:t>What is their relationship? </a:t>
            </a:r>
          </a:p>
          <a:p>
            <a:r>
              <a:rPr lang="en-US" dirty="0" smtClean="0"/>
              <a:t>How do they respond to given circumstances? </a:t>
            </a:r>
          </a:p>
          <a:p>
            <a:r>
              <a:rPr lang="en-US" dirty="0" smtClean="0"/>
              <a:t>What does the dialogue tell us? </a:t>
            </a:r>
            <a:endParaRPr lang="en-US" dirty="0"/>
          </a:p>
          <a:p>
            <a:r>
              <a:rPr lang="en-US" dirty="0" smtClean="0"/>
              <a:t>What do the stage directions tell us?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93190" y="1781732"/>
            <a:ext cx="3036270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Apply Acting Lessons</a:t>
            </a:r>
          </a:p>
          <a:p>
            <a:endParaRPr lang="en-US" sz="2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070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ride_and_Prejudice_Character_Map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411" r="-11411"/>
          <a:stretch>
            <a:fillRect/>
          </a:stretch>
        </p:blipFill>
        <p:spPr>
          <a:xfrm>
            <a:off x="-93992" y="857770"/>
            <a:ext cx="9111545" cy="4920881"/>
          </a:xfr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49275" y="5247620"/>
            <a:ext cx="8042276" cy="1336956"/>
          </a:xfrm>
        </p:spPr>
        <p:txBody>
          <a:bodyPr/>
          <a:lstStyle/>
          <a:p>
            <a:r>
              <a:rPr lang="en-US" dirty="0" smtClean="0"/>
              <a:t>Character Map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024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-189334"/>
            <a:ext cx="8042276" cy="1336956"/>
          </a:xfrm>
        </p:spPr>
        <p:txBody>
          <a:bodyPr/>
          <a:lstStyle/>
          <a:p>
            <a:r>
              <a:rPr lang="en-US" dirty="0" smtClean="0"/>
              <a:t>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63700"/>
            <a:ext cx="4546600" cy="4765675"/>
          </a:xfrm>
        </p:spPr>
        <p:txBody>
          <a:bodyPr>
            <a:normAutofit/>
          </a:bodyPr>
          <a:lstStyle/>
          <a:p>
            <a:r>
              <a:rPr lang="en-US" dirty="0" smtClean="0"/>
              <a:t>What are the main ideas and themes?</a:t>
            </a:r>
          </a:p>
          <a:p>
            <a:pPr lvl="1"/>
            <a:r>
              <a:rPr lang="en-US" dirty="0" smtClean="0"/>
              <a:t>In the Words?</a:t>
            </a:r>
          </a:p>
          <a:p>
            <a:pPr lvl="1"/>
            <a:r>
              <a:rPr lang="en-US" dirty="0" smtClean="0"/>
              <a:t>In the Characters?</a:t>
            </a:r>
          </a:p>
          <a:p>
            <a:pPr lvl="1"/>
            <a:r>
              <a:rPr lang="en-US" dirty="0" smtClean="0"/>
              <a:t>In the Plot? </a:t>
            </a:r>
            <a:endParaRPr lang="en-US" dirty="0"/>
          </a:p>
          <a:p>
            <a:r>
              <a:rPr lang="en-US" dirty="0" smtClean="0"/>
              <a:t>What is the central message? </a:t>
            </a:r>
          </a:p>
          <a:p>
            <a:endParaRPr lang="en-US" dirty="0"/>
          </a:p>
          <a:p>
            <a:r>
              <a:rPr lang="en-US" dirty="0" smtClean="0"/>
              <a:t>How do you know?</a:t>
            </a:r>
            <a:endParaRPr lang="en-US" dirty="0"/>
          </a:p>
        </p:txBody>
      </p:sp>
      <p:pic>
        <p:nvPicPr>
          <p:cNvPr id="4" name="Picture 3" descr="revolu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745" y="1345562"/>
            <a:ext cx="3506911" cy="525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350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917</TotalTime>
  <Words>282</Words>
  <Application>Microsoft Macintosh PowerPoint</Application>
  <PresentationFormat>On-screen Show (4:3)</PresentationFormat>
  <Paragraphs>68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Breeze</vt:lpstr>
      <vt:lpstr>Remote</vt:lpstr>
      <vt:lpstr>Script Analysis</vt:lpstr>
      <vt:lpstr>Given Circumstances</vt:lpstr>
      <vt:lpstr>Story</vt:lpstr>
      <vt:lpstr>Conflict</vt:lpstr>
      <vt:lpstr>Conflict</vt:lpstr>
      <vt:lpstr>Characters</vt:lpstr>
      <vt:lpstr>Character Map</vt:lpstr>
      <vt:lpstr>Idea</vt:lpstr>
      <vt:lpstr>Interconnectedness</vt:lpstr>
      <vt:lpstr>Representation</vt:lpstr>
      <vt:lpstr>Homework!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Script Analysis</dc:title>
  <dc:creator>Jana Wilhite</dc:creator>
  <cp:lastModifiedBy>Jana Wilhite</cp:lastModifiedBy>
  <cp:revision>18</cp:revision>
  <dcterms:created xsi:type="dcterms:W3CDTF">2018-01-17T04:06:59Z</dcterms:created>
  <dcterms:modified xsi:type="dcterms:W3CDTF">2018-01-23T17:59:21Z</dcterms:modified>
</cp:coreProperties>
</file>