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Playfair Display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a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Define </a:t>
            </a:r>
            <a:r>
              <a:rPr lang="en-US" i="1">
                <a:solidFill>
                  <a:srgbClr val="333333"/>
                </a:solidFill>
              </a:rPr>
              <a:t>Emphasis = special and significant stress of voice laid on particular words or syllables; something that is given great stress or importance</a:t>
            </a:r>
            <a:endParaRPr i="1">
              <a:solidFill>
                <a:srgbClr val="333333"/>
              </a:solidFill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 Display the following sentence:</a:t>
            </a:r>
            <a:endParaRPr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 didn't say Minerva stole my blue pen.</a:t>
            </a:r>
            <a:endParaRPr i="1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 students to silently read the sentence to them and think about its meaning. Then have them share their ideas with the class utilizing think-pair-share.</a:t>
            </a:r>
            <a:endParaRPr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Point to the first word and Have students chorally read the sentence emphasizing the word </a:t>
            </a:r>
            <a:r>
              <a:rPr lang="en-US" b="1"/>
              <a:t>I</a:t>
            </a:r>
            <a:r>
              <a:rPr lang="en-US"/>
              <a:t>:</a:t>
            </a:r>
            <a:endParaRPr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/>
              <a:t>I </a:t>
            </a:r>
            <a:r>
              <a:rPr lang="en-US" i="1"/>
              <a:t>didn't say Minerva stole my blue pen.</a:t>
            </a:r>
            <a:endParaRPr i="1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 the “new” meaning of the sentence</a:t>
            </a:r>
            <a:r>
              <a:rPr lang="en-US" b="1"/>
              <a:t>. (Someone else said it.)</a:t>
            </a:r>
            <a:endParaRPr b="1"/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 b="1"/>
              <a:t> </a:t>
            </a:r>
            <a:r>
              <a:rPr lang="en-US"/>
              <a:t>Continue the process with each word, as follows:</a:t>
            </a:r>
            <a:endParaRPr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 didn't say Minerva stole my blue pen</a:t>
            </a:r>
            <a:r>
              <a:rPr lang="en-US"/>
              <a:t>. </a:t>
            </a:r>
            <a:r>
              <a:rPr lang="en-US" b="1"/>
              <a:t>(I strongly deny saying that.)</a:t>
            </a:r>
            <a:endParaRPr b="1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 didn't say Minerva stole my blue pen</a:t>
            </a:r>
            <a:r>
              <a:rPr lang="en-US"/>
              <a:t>. </a:t>
            </a:r>
            <a:r>
              <a:rPr lang="en-US" b="1"/>
              <a:t>(I implied it.)</a:t>
            </a:r>
            <a:endParaRPr b="1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 didn't say Minerva stole my blue pen</a:t>
            </a:r>
            <a:r>
              <a:rPr lang="en-US"/>
              <a:t>. </a:t>
            </a:r>
            <a:r>
              <a:rPr lang="en-US" b="1"/>
              <a:t>(I said someone else stole it.)</a:t>
            </a:r>
            <a:endParaRPr b="1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 didn't say Minerva stole my blue pen. </a:t>
            </a:r>
            <a:r>
              <a:rPr lang="en-US" b="1"/>
              <a:t>(Minerva did something else with it.)</a:t>
            </a:r>
            <a:endParaRPr b="1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 didn't say Minerva stole my blue pen</a:t>
            </a:r>
            <a:r>
              <a:rPr lang="en-US"/>
              <a:t>. </a:t>
            </a:r>
            <a:r>
              <a:rPr lang="en-US" b="1"/>
              <a:t>(She stole someone else's blue pen.)</a:t>
            </a:r>
            <a:endParaRPr b="1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 didn't say Minerva stole my blue pen. </a:t>
            </a:r>
            <a:r>
              <a:rPr lang="en-US" b="1"/>
              <a:t>(She stole one of another color.)</a:t>
            </a:r>
            <a:endParaRPr b="1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 didn't say Minerva stole my blue pen</a:t>
            </a:r>
            <a:r>
              <a:rPr lang="en-US"/>
              <a:t>. </a:t>
            </a:r>
            <a:r>
              <a:rPr lang="en-US" b="1"/>
              <a:t>(She stole a different blue item.)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Give two minutes to practice the line and think about meaning. Then, pair share.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9" y="2980467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30600" y="182400"/>
            <a:ext cx="7893000" cy="247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30600" y="4304500"/>
            <a:ext cx="7893000" cy="1698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 hasCustomPrompt="1"/>
          </p:nvPr>
        </p:nvSpPr>
        <p:spPr>
          <a:xfrm>
            <a:off x="586725" y="1805050"/>
            <a:ext cx="7970700" cy="20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86725" y="3957850"/>
            <a:ext cx="79707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09550" y="2561800"/>
            <a:ext cx="8124900" cy="17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6727600"/>
            <a:ext cx="9144000" cy="130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538926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890400"/>
            <a:ext cx="8520600" cy="4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538926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90600"/>
            <a:ext cx="3999900" cy="4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32400" y="1890600"/>
            <a:ext cx="3999900" cy="4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4" y="1890363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2187133"/>
            <a:ext cx="2808000" cy="390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65500" y="1446167"/>
            <a:ext cx="4045200" cy="227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5500" y="3793600"/>
            <a:ext cx="4045200" cy="189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890400"/>
            <a:ext cx="8520600" cy="42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-stopwatch.com/eggtimer-countdow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630600" y="182400"/>
            <a:ext cx="7893000" cy="24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Comic Sans MS"/>
              <a:buNone/>
            </a:pPr>
            <a:r>
              <a:rPr lang="en-US" sz="4400" b="1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Successfully Creating a Character Voice</a:t>
            </a:r>
            <a:endParaRPr sz="4400" b="1" i="0" u="none" strike="noStrike" cap="non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630600" y="4304500"/>
            <a:ext cx="7893000" cy="16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Using the vocal terms, a character’s personality and physical appearance to create a successful character voice</a:t>
            </a:r>
            <a:endParaRPr sz="24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Put all of that together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Try combining your Pitch, Quality and Rate as you read your character lines. </a:t>
            </a:r>
            <a:endParaRPr>
              <a:solidFill>
                <a:srgbClr val="FFFF00"/>
              </a:solidFill>
            </a:endParaRPr>
          </a:p>
          <a:p>
            <a:pPr marL="342900" lvl="0" indent="-13970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342900" lvl="0" indent="-13970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>
                <a:solidFill>
                  <a:srgbClr val="FFFF00"/>
                </a:solidFill>
              </a:rPr>
              <a:t>We are all going to practice at the same time. 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Emphasis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Emphasis = special and significant stress of voice laid on particular words or syllables; something that is given great stress or importance</a:t>
            </a:r>
            <a:endParaRPr/>
          </a:p>
          <a:p>
            <a:pPr marL="342900" lvl="0" indent="-1397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Ex.</a:t>
            </a:r>
            <a:endParaRPr/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i="1"/>
              <a:t>I</a:t>
            </a:r>
            <a:r>
              <a:rPr lang="en-US"/>
              <a:t> didn’t say I stole Minerva’s pen.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Emphasis</a:t>
            </a: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Now practice with your own character. Pick a line and decide on a word to emphasize. Think about how that affects the meaning of the line.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https://www.online-stopwatch.com/eggtimer-countdown/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CONGRATULATIONS!!!</a:t>
            </a:r>
            <a:endParaRPr sz="44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have successfully created a character voice using the vocal terms</a:t>
            </a:r>
            <a:r>
              <a:rPr lang="en-US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your</a:t>
            </a:r>
            <a:r>
              <a:rPr lang="en-US" sz="32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character’s personality</a:t>
            </a:r>
            <a:endParaRPr sz="32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Comic Sans MS"/>
              <a:buNone/>
            </a:pPr>
            <a:r>
              <a:rPr lang="en-US" sz="4400" b="0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Vocal Terms</a:t>
            </a:r>
            <a:endParaRPr sz="4400" b="0" i="0" u="none" strike="noStrike" cap="non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960"/>
              <a:buFont typeface="Arial"/>
              <a:buChar char="•"/>
            </a:pPr>
            <a:r>
              <a:rPr lang="en-US" sz="296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Pitch –</a:t>
            </a:r>
            <a:r>
              <a:rPr lang="en-US" sz="296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How high or low the voice is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ts val="2960"/>
              <a:buFont typeface="Arial"/>
              <a:buChar char="•"/>
            </a:pPr>
            <a:r>
              <a:rPr lang="en-US" sz="296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Quality – </a:t>
            </a:r>
            <a:r>
              <a:rPr lang="en-US" sz="296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Whether your voice is shrill, nasal, raspy, breathy, booming, etc.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ts val="2960"/>
              <a:buFont typeface="Arial"/>
              <a:buChar char="•"/>
            </a:pPr>
            <a:r>
              <a:rPr lang="en-US" sz="296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Rate – </a:t>
            </a:r>
            <a:r>
              <a:rPr lang="en-US" sz="296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How fast or slow you speak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ts val="2960"/>
              <a:buFont typeface="Arial"/>
              <a:buChar char="•"/>
            </a:pPr>
            <a:r>
              <a:rPr lang="en-US" sz="2960" b="1">
                <a:solidFill>
                  <a:srgbClr val="FFFF00"/>
                </a:solidFill>
              </a:rPr>
              <a:t>Emphasis</a:t>
            </a:r>
            <a:r>
              <a:rPr lang="en-US" sz="296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960">
                <a:solidFill>
                  <a:srgbClr val="FFFF00"/>
                </a:solidFill>
              </a:rPr>
              <a:t>The added focus on a word or phrase. This can add or change the meaning of a line.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ts val="2960"/>
              <a:buFont typeface="Arial"/>
              <a:buChar char="•"/>
            </a:pPr>
            <a:r>
              <a:rPr lang="en-US" sz="296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Inflection – </a:t>
            </a:r>
            <a:r>
              <a:rPr lang="en-US" sz="296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variety in speech.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ts val="2960"/>
              <a:buFont typeface="Arial"/>
              <a:buChar char="•"/>
            </a:pPr>
            <a:r>
              <a:rPr lang="en-US" sz="296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Articulation - </a:t>
            </a:r>
            <a:r>
              <a:rPr lang="en-US" sz="296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Clear and precise pronunciation of words.</a:t>
            </a:r>
            <a:endParaRPr/>
          </a:p>
          <a:p>
            <a:pPr marL="342900" marR="0" lvl="0" indent="-154940" algn="l" rtl="0">
              <a:lnSpc>
                <a:spcPct val="8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Comic Sans MS"/>
              <a:buNone/>
            </a:pPr>
            <a:r>
              <a:rPr lang="en-US" sz="6000" b="0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GET TO KNOW THE CHARACTER</a:t>
            </a:r>
            <a:endParaRPr sz="6000" b="0" i="0" u="none" strike="noStrike" cap="non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Comic Sans MS"/>
              <a:buNone/>
            </a:pPr>
            <a:r>
              <a:rPr lang="en-US" sz="4400" b="0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Steps to Creating a Character</a:t>
            </a:r>
            <a:endParaRPr sz="4400" b="0" i="0" u="none" strike="noStrike" cap="non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FIRST</a:t>
            </a:r>
            <a:endParaRPr sz="4000" b="0" i="0" u="none" strike="noStrike" cap="non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1397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Get to know the character’s personality and background</a:t>
            </a:r>
            <a:endParaRPr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1397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Key Character Traits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omic Sans MS"/>
              <a:buChar char="•"/>
            </a:pP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Take a moment to write down two or three character traits you feel like your character might have. </a:t>
            </a:r>
            <a:endParaRPr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lvl="1" indent="-196850" rtl="0">
              <a:spcBef>
                <a:spcPts val="160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Comic Sans MS"/>
              <a:buChar char="–"/>
            </a:pP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Ex. Bossy - because Sam was always telling Alex what to do.</a:t>
            </a:r>
            <a:endParaRPr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lvl="1" indent="-196850" rtl="0">
              <a:spcBef>
                <a:spcPts val="160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Comic Sans MS"/>
              <a:buChar char="–"/>
            </a:pP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Ex. Disorganized - because Seth tripped over clothing in Andrew’s room, so Seth’s room is probably messy</a:t>
            </a:r>
            <a:endParaRPr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13970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Share and Discuss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Now that you have written two character traits share with a group member and answer the following questions:   </a:t>
            </a:r>
            <a:r>
              <a:rPr lang="en-US" sz="2400">
                <a:solidFill>
                  <a:srgbClr val="FFFF00"/>
                </a:solidFill>
              </a:rPr>
              <a:t>(You have 2 minutes)</a:t>
            </a:r>
            <a:endParaRPr sz="2400">
              <a:solidFill>
                <a:srgbClr val="FFFF00"/>
              </a:solidFill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FFFF00"/>
              </a:buClr>
              <a:buSzPts val="1800"/>
              <a:buChar char="-"/>
            </a:pPr>
            <a:r>
              <a:rPr lang="en-US">
                <a:solidFill>
                  <a:srgbClr val="FFFF00"/>
                </a:solidFill>
              </a:rPr>
              <a:t>How might understanding personality be useful in developing a character voice?</a:t>
            </a:r>
            <a:endParaRPr>
              <a:solidFill>
                <a:srgbClr val="FFFF00"/>
              </a:solidFill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-"/>
            </a:pPr>
            <a:r>
              <a:rPr lang="en-US">
                <a:solidFill>
                  <a:srgbClr val="FFFF00"/>
                </a:solidFill>
              </a:rPr>
              <a:t>What is your favorite thing about your character so far?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Now get specific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320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Write down your explanation of the following on your paper:</a:t>
            </a:r>
            <a:endParaRPr>
              <a:solidFill>
                <a:srgbClr val="FFFF00"/>
              </a:solidFill>
            </a:endParaRPr>
          </a:p>
          <a:p>
            <a:pPr marL="20320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20320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00"/>
                </a:solidFill>
              </a:rPr>
              <a:t>Pitch</a:t>
            </a:r>
            <a:r>
              <a:rPr lang="en-US">
                <a:solidFill>
                  <a:srgbClr val="FFFF00"/>
                </a:solidFill>
              </a:rPr>
              <a:t> - how high or low is your character’s voice? Why?</a:t>
            </a:r>
            <a:endParaRPr>
              <a:solidFill>
                <a:srgbClr val="FFFF00"/>
              </a:solidFill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FFFF00"/>
              </a:buClr>
              <a:buSzPts val="1800"/>
              <a:buChar char="-"/>
            </a:pPr>
            <a:r>
              <a:rPr lang="en-US">
                <a:solidFill>
                  <a:srgbClr val="FFFF00"/>
                </a:solidFill>
              </a:rPr>
              <a:t>Example - Eeyore has a low voice because he is kind of pessimistic. </a:t>
            </a:r>
            <a:endParaRPr>
              <a:solidFill>
                <a:srgbClr val="FFFF00"/>
              </a:solidFill>
            </a:endParaRPr>
          </a:p>
          <a:p>
            <a:pPr marL="203200" lvl="0" indent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Now, Get Specific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Add the following explanation under Pitch:</a:t>
            </a:r>
            <a:endParaRPr>
              <a:solidFill>
                <a:srgbClr val="FFFF00"/>
              </a:solidFill>
            </a:endParaRPr>
          </a:p>
          <a:p>
            <a:pPr marL="342900" lvl="0" indent="-139700" rtl="0">
              <a:spcBef>
                <a:spcPts val="1600"/>
              </a:spcBef>
              <a:spcAft>
                <a:spcPts val="0"/>
              </a:spcAft>
              <a:buNone/>
            </a:pPr>
            <a:endParaRPr sz="800">
              <a:solidFill>
                <a:srgbClr val="FFFF00"/>
              </a:solidFill>
            </a:endParaRPr>
          </a:p>
          <a:p>
            <a:pPr marL="342900" lvl="0" indent="-139700">
              <a:spcBef>
                <a:spcPts val="64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00"/>
                </a:solidFill>
              </a:rPr>
              <a:t>Quality</a:t>
            </a:r>
            <a:endParaRPr b="1">
              <a:solidFill>
                <a:srgbClr val="FFFF00"/>
              </a:solidFill>
            </a:endParaRPr>
          </a:p>
          <a:p>
            <a:pPr marL="342900" lvl="0" indent="-1397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Is the voice shrill, raspy, nasally, breathy, soft or booming? Why?</a:t>
            </a:r>
            <a:endParaRPr>
              <a:solidFill>
                <a:srgbClr val="FFFF00"/>
              </a:solidFill>
            </a:endParaRPr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Clr>
                <a:srgbClr val="FFFF00"/>
              </a:buClr>
              <a:buSzPts val="2400"/>
              <a:buChar char="-"/>
            </a:pPr>
            <a:r>
              <a:rPr lang="en-US" sz="2400">
                <a:solidFill>
                  <a:srgbClr val="FFFF00"/>
                </a:solidFill>
              </a:rPr>
              <a:t>Example - Ben has a booming voice, especially when he’s laughing. He served with Marines, so he’s used to making his voice heard.</a:t>
            </a:r>
            <a:endParaRPr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Now, Get Specific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Add the following explanation under Quality:</a:t>
            </a:r>
            <a:endParaRPr>
              <a:solidFill>
                <a:srgbClr val="FFFF00"/>
              </a:solidFill>
            </a:endParaRPr>
          </a:p>
          <a:p>
            <a:pPr marL="342900" lvl="0" indent="-1397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FFFF00"/>
              </a:solidFill>
            </a:endParaRPr>
          </a:p>
          <a:p>
            <a:pPr marL="342900" lvl="0" indent="-1397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FFFF00"/>
                </a:solidFill>
              </a:rPr>
              <a:t>Rate</a:t>
            </a:r>
            <a:endParaRPr b="1">
              <a:solidFill>
                <a:srgbClr val="FFFF00"/>
              </a:solidFill>
            </a:endParaRPr>
          </a:p>
          <a:p>
            <a:pPr marL="342900" lvl="0" indent="-1397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Does your character speak fast or slow? Why?</a:t>
            </a:r>
            <a:endParaRPr>
              <a:solidFill>
                <a:srgbClr val="FFFF00"/>
              </a:solidFill>
            </a:endParaRPr>
          </a:p>
          <a:p>
            <a:pPr marL="342900" lvl="0" indent="-13970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</a:rPr>
              <a:t>EX: White Rabbit</a:t>
            </a:r>
            <a:endParaRPr sz="2400">
              <a:solidFill>
                <a:srgbClr val="FFFF00"/>
              </a:solidFill>
            </a:endParaRPr>
          </a:p>
          <a:p>
            <a:pPr marL="342900" lvl="0" indent="-1397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FFFF00"/>
                </a:solidFill>
              </a:rPr>
              <a:t>He speaks fast because he seems like he is in a hurry. He keeps saying, “I’m late! I’m late!” </a:t>
            </a:r>
            <a:endParaRPr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Microsoft Office PowerPoint</Application>
  <PresentationFormat>On-screen Show (4:3)</PresentationFormat>
  <Paragraphs>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Comic Sans MS</vt:lpstr>
      <vt:lpstr>Playfair Display</vt:lpstr>
      <vt:lpstr>Arial</vt:lpstr>
      <vt:lpstr>Calibri</vt:lpstr>
      <vt:lpstr>Lato</vt:lpstr>
      <vt:lpstr>Blue &amp; Gold</vt:lpstr>
      <vt:lpstr>Successfully Creating a Character Voice</vt:lpstr>
      <vt:lpstr>Vocal Terms</vt:lpstr>
      <vt:lpstr>GET TO KNOW THE CHARACTER</vt:lpstr>
      <vt:lpstr>Steps to Creating a Character</vt:lpstr>
      <vt:lpstr>Key Character Traits</vt:lpstr>
      <vt:lpstr>Share and Discuss</vt:lpstr>
      <vt:lpstr>Now get specific</vt:lpstr>
      <vt:lpstr>Now, Get Specific</vt:lpstr>
      <vt:lpstr>Now, Get Specific</vt:lpstr>
      <vt:lpstr>Put all of that together</vt:lpstr>
      <vt:lpstr>Emphasis</vt:lpstr>
      <vt:lpstr>Emphasis</vt:lpstr>
      <vt:lpstr>CONGRATULATIONS!!!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Successfully Creating a Character Voice</dc:title>
  <dc:creator>Shawnda Moss</dc:creator>
  <cp:lastModifiedBy>Shawnda Moss</cp:lastModifiedBy>
  <cp:revision>1</cp:revision>
  <dcterms:modified xsi:type="dcterms:W3CDTF">2018-05-21T17:35:23Z</dcterms:modified>
</cp:coreProperties>
</file>