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64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08A01F-7151-4702-AFD1-EAAAB496595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B30BCE-9F6F-4BB9-AE95-D30EBD3C63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Becoming Beautiful Historically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1920’s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2542507" cy="3375944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70430"/>
            <a:ext cx="2686050" cy="2014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95600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Trends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1676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HAIR</a:t>
            </a:r>
          </a:p>
          <a:p>
            <a:r>
              <a:rPr lang="en-US" dirty="0" smtClean="0"/>
              <a:t>Hair was usually short and styled in a bob that was tight to the head.  </a:t>
            </a:r>
            <a:r>
              <a:rPr lang="en-US" dirty="0" err="1" smtClean="0"/>
              <a:t>Fingerwaves</a:t>
            </a:r>
            <a:r>
              <a:rPr lang="en-US" dirty="0"/>
              <a:t> </a:t>
            </a:r>
            <a:r>
              <a:rPr lang="en-US" dirty="0" smtClean="0"/>
              <a:t>were very popular.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36576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MAKEUP</a:t>
            </a:r>
          </a:p>
          <a:p>
            <a:r>
              <a:rPr lang="en-US" dirty="0" smtClean="0"/>
              <a:t>Makeup typically showed pale skin with bold lipstick.  They had thin eyebrows, and dark eyeshadow.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264" y="3092723"/>
            <a:ext cx="2438400" cy="329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6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1960’s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2857500" cy="431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33400"/>
            <a:ext cx="2038350" cy="224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25" y="342900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3193473"/>
            <a:ext cx="239058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3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Trends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MAKEUP</a:t>
            </a:r>
          </a:p>
          <a:p>
            <a:r>
              <a:rPr lang="en-US" dirty="0" smtClean="0"/>
              <a:t>Makeup started to reflect pastel colors, especially in the lipstick.  Eyeliner also became popular.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0386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HAIR</a:t>
            </a:r>
          </a:p>
          <a:p>
            <a:r>
              <a:rPr lang="en-US" dirty="0" smtClean="0"/>
              <a:t>Hair became big, straight, and tall.  There usually wasn’t a lot of curl. Instead, there was a round tower above a woman’s head.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64" y="1120053"/>
            <a:ext cx="33147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5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1980’s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3281323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4800"/>
            <a:ext cx="2532789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71455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7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Trends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593365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HAIR</a:t>
            </a:r>
          </a:p>
          <a:p>
            <a:r>
              <a:rPr lang="en-US" dirty="0" smtClean="0"/>
              <a:t>If the hair was massive and curly, then it fit in perfectly.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7691" y="1316366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MAKEUP</a:t>
            </a:r>
          </a:p>
          <a:p>
            <a:r>
              <a:rPr lang="en-US" dirty="0" smtClean="0"/>
              <a:t>The 80’s are when bright colors became the style.  The brighter and more obnoxious the color, the better.  Colored eyeliner became popular as well.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283" y="2667000"/>
            <a:ext cx="2684499" cy="402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7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Footloose</a:t>
            </a:r>
          </a:p>
          <a:p>
            <a:r>
              <a:rPr lang="en-US" dirty="0" smtClean="0"/>
              <a:t>Little Shop of Horrors</a:t>
            </a:r>
          </a:p>
          <a:p>
            <a:r>
              <a:rPr lang="en-US" dirty="0" smtClean="0"/>
              <a:t>Dear Evan Hansen</a:t>
            </a:r>
          </a:p>
          <a:p>
            <a:r>
              <a:rPr lang="en-US" dirty="0" smtClean="0"/>
              <a:t>Grease</a:t>
            </a:r>
          </a:p>
          <a:p>
            <a:r>
              <a:rPr lang="en-US" dirty="0" smtClean="0"/>
              <a:t>Oklahoma!</a:t>
            </a:r>
          </a:p>
          <a:p>
            <a:r>
              <a:rPr lang="en-US" dirty="0" err="1" smtClean="0"/>
              <a:t>Dreamgirls</a:t>
            </a:r>
            <a:endParaRPr lang="en-US" dirty="0" smtClean="0"/>
          </a:p>
          <a:p>
            <a:r>
              <a:rPr lang="en-US" dirty="0" smtClean="0"/>
              <a:t>Anything Goes</a:t>
            </a:r>
          </a:p>
          <a:p>
            <a:r>
              <a:rPr lang="en-US" dirty="0" smtClean="0"/>
              <a:t>Mamma Mia</a:t>
            </a:r>
          </a:p>
          <a:p>
            <a:r>
              <a:rPr lang="en-US" dirty="0" smtClean="0"/>
              <a:t>The Music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</TotalTime>
  <Words>161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Becoming Beautiful Historically</vt:lpstr>
      <vt:lpstr>1920’s</vt:lpstr>
      <vt:lpstr>Trends</vt:lpstr>
      <vt:lpstr>1960’s</vt:lpstr>
      <vt:lpstr>Trends</vt:lpstr>
      <vt:lpstr>1980’s</vt:lpstr>
      <vt:lpstr>Trends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2017-11-27T05:51:39Z</dcterms:created>
  <dcterms:modified xsi:type="dcterms:W3CDTF">2017-11-27T08:47:45Z</dcterms:modified>
</cp:coreProperties>
</file>