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60" r:id="rId5"/>
    <p:sldId id="264" r:id="rId6"/>
    <p:sldId id="261" r:id="rId7"/>
    <p:sldId id="265" r:id="rId8"/>
    <p:sldId id="266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8A01F-7151-4702-AFD1-EAAAB4965956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30BCE-9F6F-4BB9-AE95-D30EBD3C636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8A01F-7151-4702-AFD1-EAAAB4965956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30BCE-9F6F-4BB9-AE95-D30EBD3C63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8A01F-7151-4702-AFD1-EAAAB4965956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30BCE-9F6F-4BB9-AE95-D30EBD3C63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8A01F-7151-4702-AFD1-EAAAB4965956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30BCE-9F6F-4BB9-AE95-D30EBD3C63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8A01F-7151-4702-AFD1-EAAAB4965956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30BCE-9F6F-4BB9-AE95-D30EBD3C636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8A01F-7151-4702-AFD1-EAAAB4965956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30BCE-9F6F-4BB9-AE95-D30EBD3C63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8A01F-7151-4702-AFD1-EAAAB4965956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30BCE-9F6F-4BB9-AE95-D30EBD3C63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8A01F-7151-4702-AFD1-EAAAB4965956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B30BCE-9F6F-4BB9-AE95-D30EBD3C636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8A01F-7151-4702-AFD1-EAAAB4965956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30BCE-9F6F-4BB9-AE95-D30EBD3C63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8A01F-7151-4702-AFD1-EAAAB4965956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09B30BCE-9F6F-4BB9-AE95-D30EBD3C63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908A01F-7151-4702-AFD1-EAAAB4965956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30BCE-9F6F-4BB9-AE95-D30EBD3C63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908A01F-7151-4702-AFD1-EAAAB4965956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9B30BCE-9F6F-4BB9-AE95-D30EBD3C6362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Becoming Beautiful Historically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6666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1920’s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524000"/>
            <a:ext cx="2542507" cy="3375944"/>
          </a:xfr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7400" y="670430"/>
            <a:ext cx="2686050" cy="2014538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0" y="2895600"/>
            <a:ext cx="4114800" cy="3086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50299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467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Trends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85800" y="1676400"/>
            <a:ext cx="3124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HAIR</a:t>
            </a:r>
          </a:p>
          <a:p>
            <a:r>
              <a:rPr lang="en-US" dirty="0" smtClean="0"/>
              <a:t>Hair was usually short and styled in a bob that was tight to the head.  </a:t>
            </a:r>
            <a:r>
              <a:rPr lang="en-US" dirty="0" err="1" smtClean="0"/>
              <a:t>Fingerwaves</a:t>
            </a:r>
            <a:r>
              <a:rPr lang="en-US" dirty="0"/>
              <a:t> </a:t>
            </a:r>
            <a:r>
              <a:rPr lang="en-US" dirty="0" smtClean="0"/>
              <a:t>were very popular.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334000" y="3657600"/>
            <a:ext cx="3124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MAKEUP</a:t>
            </a:r>
          </a:p>
          <a:p>
            <a:r>
              <a:rPr lang="en-US" dirty="0" smtClean="0"/>
              <a:t>Makeup typically showed pale skin with bold lipstick.  They had thin eyebrows, and dark eyeshadow.</a:t>
            </a:r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3264" y="3092723"/>
            <a:ext cx="2438400" cy="3297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01699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1960’s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905000"/>
            <a:ext cx="2857500" cy="431800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533400"/>
            <a:ext cx="2038350" cy="22479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2825" y="3429000"/>
            <a:ext cx="2619375" cy="174307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400800" y="3193473"/>
            <a:ext cx="2390585" cy="3390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89398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Trends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1524000"/>
            <a:ext cx="3276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MAKEUP</a:t>
            </a:r>
          </a:p>
          <a:p>
            <a:r>
              <a:rPr lang="en-US" dirty="0" smtClean="0"/>
              <a:t>Makeup started to reflect pastel colors, especially in the lipstick.  Eyeliner also became popular.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4038600"/>
            <a:ext cx="3048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HAIR</a:t>
            </a:r>
          </a:p>
          <a:p>
            <a:r>
              <a:rPr lang="en-US" dirty="0" smtClean="0"/>
              <a:t>Hair became big, straight, and tall.  There usually wasn’t a lot of curl. Instead, there was a round tower above a woman’s head.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7364" y="1120053"/>
            <a:ext cx="3314700" cy="4562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22521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1980’s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447800"/>
            <a:ext cx="3281323" cy="4525963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304800"/>
            <a:ext cx="2532789" cy="32004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0" y="3671455"/>
            <a:ext cx="38100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19700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Trends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14400" y="1593365"/>
            <a:ext cx="3657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HAIR</a:t>
            </a:r>
          </a:p>
          <a:p>
            <a:r>
              <a:rPr lang="en-US" dirty="0" smtClean="0"/>
              <a:t>If the hair was massive and curly, then it fit in perfectly.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077691" y="1316366"/>
            <a:ext cx="3200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MAKEUP</a:t>
            </a:r>
          </a:p>
          <a:p>
            <a:r>
              <a:rPr lang="en-US" dirty="0" smtClean="0"/>
              <a:t>The 80’s are when bright colors became the style.  The brighter and more obnoxious the color, the better.  Colored eyeliner became popular as well.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8283" y="2667000"/>
            <a:ext cx="2684499" cy="4026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49726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7467600" cy="5562600"/>
          </a:xfrm>
        </p:spPr>
        <p:txBody>
          <a:bodyPr>
            <a:normAutofit/>
          </a:bodyPr>
          <a:lstStyle/>
          <a:p>
            <a:r>
              <a:rPr lang="en-US" dirty="0" smtClean="0"/>
              <a:t>Footloose</a:t>
            </a:r>
          </a:p>
          <a:p>
            <a:r>
              <a:rPr lang="en-US" dirty="0" smtClean="0"/>
              <a:t>Little Shop of Horrors</a:t>
            </a:r>
          </a:p>
          <a:p>
            <a:r>
              <a:rPr lang="en-US" dirty="0" smtClean="0"/>
              <a:t>Dear Evan Hansen</a:t>
            </a:r>
          </a:p>
          <a:p>
            <a:r>
              <a:rPr lang="en-US" dirty="0" smtClean="0"/>
              <a:t>Grease</a:t>
            </a:r>
          </a:p>
          <a:p>
            <a:r>
              <a:rPr lang="en-US" dirty="0" smtClean="0"/>
              <a:t>Oklahoma!</a:t>
            </a:r>
          </a:p>
          <a:p>
            <a:r>
              <a:rPr lang="en-US" dirty="0" err="1" smtClean="0"/>
              <a:t>Dreamgirls</a:t>
            </a:r>
            <a:endParaRPr lang="en-US" dirty="0" smtClean="0"/>
          </a:p>
          <a:p>
            <a:r>
              <a:rPr lang="en-US" dirty="0" smtClean="0"/>
              <a:t>Anything Goes</a:t>
            </a:r>
          </a:p>
          <a:p>
            <a:r>
              <a:rPr lang="en-US" dirty="0" smtClean="0"/>
              <a:t>Mamma Mia</a:t>
            </a:r>
          </a:p>
          <a:p>
            <a:r>
              <a:rPr lang="en-US" dirty="0" smtClean="0"/>
              <a:t>The Music Man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9069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176</TotalTime>
  <Words>161</Words>
  <Application>Microsoft Office PowerPoint</Application>
  <PresentationFormat>On-screen Show (4:3)</PresentationFormat>
  <Paragraphs>28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Technic</vt:lpstr>
      <vt:lpstr>Becoming Beautiful Historically</vt:lpstr>
      <vt:lpstr>1920’s</vt:lpstr>
      <vt:lpstr>Trends</vt:lpstr>
      <vt:lpstr>1960’s</vt:lpstr>
      <vt:lpstr>Trends</vt:lpstr>
      <vt:lpstr>1980’s</vt:lpstr>
      <vt:lpstr>Trends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10</cp:revision>
  <dcterms:created xsi:type="dcterms:W3CDTF">2017-11-27T05:51:39Z</dcterms:created>
  <dcterms:modified xsi:type="dcterms:W3CDTF">2017-11-27T08:47:45Z</dcterms:modified>
</cp:coreProperties>
</file>