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Bertolt Brecht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Epic Theatre</a:t>
            </a:r>
          </a:p>
        </p:txBody>
      </p:sp>
    </p:spTree>
    <p:extLst>
      <p:ext uri="{BB962C8B-B14F-4D97-AF65-F5344CB8AC3E}">
        <p14:creationId xmlns:p14="http://schemas.microsoft.com/office/powerpoint/2010/main" val="5727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22" r="-2" b="-2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Life and Times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444" y="2096064"/>
            <a:ext cx="3780882" cy="4015978"/>
          </a:xfrm>
        </p:spPr>
        <p:txBody>
          <a:bodyPr>
            <a:normAutofit/>
          </a:bodyPr>
          <a:lstStyle/>
          <a:p>
            <a:r>
              <a:rPr lang="en-US" sz="2800" dirty="0"/>
              <a:t>1898-1956</a:t>
            </a:r>
          </a:p>
          <a:p>
            <a:r>
              <a:rPr lang="en-US" sz="2800" dirty="0"/>
              <a:t>German poet, playwright, and theatre director </a:t>
            </a:r>
          </a:p>
          <a:p>
            <a:r>
              <a:rPr lang="en-US" sz="2800" dirty="0"/>
              <a:t>Staunch Marxist </a:t>
            </a:r>
          </a:p>
        </p:txBody>
      </p:sp>
    </p:spTree>
    <p:extLst>
      <p:ext uri="{BB962C8B-B14F-4D97-AF65-F5344CB8AC3E}">
        <p14:creationId xmlns:p14="http://schemas.microsoft.com/office/powerpoint/2010/main" val="73429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588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Threepenny</a:t>
            </a:r>
            <a:r>
              <a:rPr lang="en-US" sz="3600" dirty="0"/>
              <a:t> Opera </a:t>
            </a:r>
          </a:p>
          <a:p>
            <a:r>
              <a:rPr lang="en-US" sz="3600" dirty="0"/>
              <a:t>Mother Courage and Her Children </a:t>
            </a:r>
          </a:p>
          <a:p>
            <a:r>
              <a:rPr lang="en-US" sz="3600" dirty="0"/>
              <a:t>The Life of Galileo</a:t>
            </a:r>
          </a:p>
          <a:p>
            <a:r>
              <a:rPr lang="en-US" sz="3600" dirty="0"/>
              <a:t>The Good Woman of </a:t>
            </a:r>
            <a:r>
              <a:rPr lang="en-US" sz="3600" dirty="0" err="1"/>
              <a:t>Setzuan</a:t>
            </a:r>
            <a:r>
              <a:rPr lang="en-US" sz="3600" dirty="0"/>
              <a:t> </a:t>
            </a:r>
          </a:p>
          <a:p>
            <a:r>
              <a:rPr lang="en-US" sz="3600" dirty="0"/>
              <a:t>The </a:t>
            </a:r>
            <a:r>
              <a:rPr lang="en-US" sz="3600" dirty="0" err="1"/>
              <a:t>Caucasion</a:t>
            </a:r>
            <a:r>
              <a:rPr lang="en-US" sz="3600" dirty="0"/>
              <a:t> </a:t>
            </a:r>
            <a:r>
              <a:rPr lang="en-US" sz="3600" dirty="0" err="1"/>
              <a:t>Chaulk</a:t>
            </a:r>
            <a:r>
              <a:rPr lang="en-US" sz="3600" dirty="0"/>
              <a:t> Circle </a:t>
            </a:r>
          </a:p>
        </p:txBody>
      </p:sp>
    </p:spTree>
    <p:extLst>
      <p:ext uri="{BB962C8B-B14F-4D97-AF65-F5344CB8AC3E}">
        <p14:creationId xmlns:p14="http://schemas.microsoft.com/office/powerpoint/2010/main" val="406133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263"/>
            <a:ext cx="12192000" cy="5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0" y="2350467"/>
            <a:ext cx="5509526" cy="3663834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694" y="1737360"/>
            <a:ext cx="5016861" cy="4399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effectLst/>
              </a:rPr>
              <a:t>Loathed the theatre of realism- liked realistic theatre to the effects of a drug, since it pacifies its audience. 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/>
              </a:rPr>
              <a:t>Brechtian theatre focused on social issues, usually class issues (Marxism). 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/>
              </a:rPr>
              <a:t>Wanted spectators to leave a play and take to the streets rather than leave the theatre in tears. 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/>
              </a:rPr>
              <a:t>Used non realistic techniques to distance the audience. </a:t>
            </a:r>
          </a:p>
          <a:p>
            <a:pPr>
              <a:lnSpc>
                <a:spcPct val="110000"/>
              </a:lnSpc>
            </a:pPr>
            <a:endParaRPr lang="en-US" sz="1900" dirty="0">
              <a:effectLst/>
            </a:endParaRPr>
          </a:p>
          <a:p>
            <a:pPr>
              <a:lnSpc>
                <a:spcPct val="110000"/>
              </a:lnSpc>
            </a:pPr>
            <a:endParaRPr lang="en-US" sz="1900" dirty="0">
              <a:effectLst/>
            </a:endParaRP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573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0019" b="5736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Verfremdunseffekt</a:t>
            </a:r>
            <a:r>
              <a:rPr lang="en-US" sz="2800" dirty="0"/>
              <a:t> (V-effect)- To make the familiar, strange </a:t>
            </a:r>
          </a:p>
          <a:p>
            <a:pPr lvl="1"/>
            <a:r>
              <a:rPr lang="en-US" sz="2400" dirty="0"/>
              <a:t>Mix of realistic and non-realistic movement</a:t>
            </a:r>
          </a:p>
          <a:p>
            <a:pPr lvl="1"/>
            <a:r>
              <a:rPr lang="en-US" sz="2400" dirty="0" err="1"/>
              <a:t>Gestus</a:t>
            </a:r>
            <a:r>
              <a:rPr lang="en-US" sz="2400" dirty="0"/>
              <a:t> to reveal social class relationships </a:t>
            </a:r>
          </a:p>
          <a:p>
            <a:pPr lvl="1"/>
            <a:r>
              <a:rPr lang="en-US" sz="2400" dirty="0"/>
              <a:t>Direct address to the audience</a:t>
            </a:r>
          </a:p>
          <a:p>
            <a:pPr lvl="1"/>
            <a:r>
              <a:rPr lang="en-US" sz="2400" dirty="0"/>
              <a:t>Revealing the apparatus </a:t>
            </a:r>
          </a:p>
          <a:p>
            <a:pPr lvl="1"/>
            <a:r>
              <a:rPr lang="en-US" sz="2400" dirty="0"/>
              <a:t>“Stock Character” costumes denoting social station</a:t>
            </a:r>
          </a:p>
          <a:p>
            <a:pPr lvl="1"/>
            <a:r>
              <a:rPr lang="en-US" sz="2400" dirty="0"/>
              <a:t>Use of Placards </a:t>
            </a:r>
          </a:p>
          <a:p>
            <a:pPr lvl="1"/>
            <a:r>
              <a:rPr lang="en-US" sz="2400" dirty="0"/>
              <a:t>Masks (non-realistic) </a:t>
            </a:r>
          </a:p>
          <a:p>
            <a:pPr lvl="1"/>
            <a:r>
              <a:rPr lang="en-US" sz="2400" dirty="0"/>
              <a:t>Actor never fully becomes character, detachment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17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1508</TotalTime>
  <Words>156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Bertolt Brecht</vt:lpstr>
      <vt:lpstr>Life and Times </vt:lpstr>
      <vt:lpstr>Plays</vt:lpstr>
      <vt:lpstr>PowerPoint Presentation</vt:lpstr>
      <vt:lpstr>Theory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Bertolt Brecht</dc:title>
  <dc:creator>Camilla Hodgson</dc:creator>
  <cp:lastModifiedBy>Camilla Hodgson</cp:lastModifiedBy>
  <cp:revision>8</cp:revision>
  <dcterms:created xsi:type="dcterms:W3CDTF">2017-02-07T14:36:05Z</dcterms:created>
  <dcterms:modified xsi:type="dcterms:W3CDTF">2017-02-08T15:44:28Z</dcterms:modified>
</cp:coreProperties>
</file>