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AFFCF8-DC19-4D6E-A85E-53B1F4163C9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F9A30E-9E1D-450B-8A57-4C20936402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of Aladdin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0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541">
            <a:off x="1143000" y="1981200"/>
            <a:ext cx="3228975" cy="21546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583">
            <a:off x="5295900" y="1905000"/>
            <a:ext cx="2905125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04" y="4191000"/>
            <a:ext cx="2617502" cy="19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3029"/>
            <a:ext cx="2791460" cy="3489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2933700" cy="1975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7918"/>
            <a:ext cx="226695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and Makeup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3119437" cy="208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4343400" cy="2443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217922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104796" cy="2574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19431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1800487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26416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07" y="4565072"/>
            <a:ext cx="3186101" cy="19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7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9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Basics of Aladdin</vt:lpstr>
      <vt:lpstr>Setting</vt:lpstr>
      <vt:lpstr>Props</vt:lpstr>
      <vt:lpstr>Hair and Makeup</vt:lpstr>
      <vt:lpstr>Costumes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2017-11-13T13:51:55Z</dcterms:created>
  <dcterms:modified xsi:type="dcterms:W3CDTF">2017-11-13T14:14:56Z</dcterms:modified>
</cp:coreProperties>
</file>