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8"/>
  </p:handout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6488AD-830B-4398-80F3-F3BBD6A27ADB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7298F0-F3ED-4F74-852F-A67E7359D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7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4240508-12B9-446B-87A9-8DE6FBA5CA36}" type="datetimeFigureOut">
              <a:rPr lang="en-US" smtClean="0"/>
              <a:t>3/10/2017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Given Circumstances</a:t>
            </a:r>
            <a:br>
              <a:rPr lang="en-US" dirty="0"/>
            </a:b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98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5943600"/>
          </a:xfrm>
        </p:spPr>
        <p:txBody>
          <a:bodyPr/>
          <a:lstStyle/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Be ready to come up to the suitcase as directed, pick something out of it and interact with it.  Don’t think how you want to do this –  just follow your impulses when you get there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1269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2800" dirty="0" smtClean="0"/>
          </a:p>
          <a:p>
            <a:pPr marL="114300" indent="0" algn="ctr">
              <a:buNone/>
            </a:pPr>
            <a:endParaRPr lang="en-US" sz="2800" dirty="0"/>
          </a:p>
          <a:p>
            <a:pPr marL="114300" indent="0" algn="ctr">
              <a:buNone/>
            </a:pPr>
            <a:r>
              <a:rPr lang="en-US" sz="2800" dirty="0" smtClean="0"/>
              <a:t>Stanislavsky developed “given circumstances” and asked </a:t>
            </a:r>
            <a:r>
              <a:rPr lang="en-US" sz="2800" dirty="0"/>
              <a:t>actors to think and behave as their characters would logically do in the circumstances of the play.</a:t>
            </a:r>
          </a:p>
        </p:txBody>
      </p:sp>
    </p:spTree>
    <p:extLst>
      <p:ext uri="{BB962C8B-B14F-4D97-AF65-F5344CB8AC3E}">
        <p14:creationId xmlns:p14="http://schemas.microsoft.com/office/powerpoint/2010/main" val="20065898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Given Circumstances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51054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/>
              <a:t>Who</a:t>
            </a:r>
            <a:r>
              <a:rPr lang="en-US" sz="2800" dirty="0" smtClean="0"/>
              <a:t> </a:t>
            </a:r>
            <a:r>
              <a:rPr lang="en-US" sz="2400" dirty="0"/>
              <a:t>– relationship between your character and all the other characters important in the scene (whether physically present or not; a general and a specific relationship with each person)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Where</a:t>
            </a:r>
            <a:r>
              <a:rPr lang="en-US" sz="2800" dirty="0"/>
              <a:t> </a:t>
            </a:r>
            <a:r>
              <a:rPr lang="en-US" sz="2400" dirty="0"/>
              <a:t>– two main aspects; physical environment and social environment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When</a:t>
            </a:r>
            <a:r>
              <a:rPr lang="en-US" sz="2800" dirty="0"/>
              <a:t> </a:t>
            </a:r>
            <a:r>
              <a:rPr lang="en-US" sz="2400" dirty="0"/>
              <a:t>– facts plus the implications of manners, values, beliefs, etc.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What</a:t>
            </a:r>
            <a:r>
              <a:rPr lang="en-US" sz="2800" dirty="0"/>
              <a:t> </a:t>
            </a:r>
            <a:r>
              <a:rPr lang="en-US" sz="2400" dirty="0"/>
              <a:t>– start with the antecedent (or “pre”) action: things that happened in the past that affect the present situation and then move into the main event of the scene.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837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sz="2800" dirty="0" smtClean="0"/>
          </a:p>
          <a:p>
            <a:pPr marL="114300" indent="0" algn="ctr">
              <a:buNone/>
            </a:pPr>
            <a:endParaRPr lang="en-US" sz="2800" dirty="0"/>
          </a:p>
          <a:p>
            <a:pPr marL="114300" indent="0" algn="ctr">
              <a:buNone/>
            </a:pPr>
            <a:r>
              <a:rPr lang="en-US" sz="2800" dirty="0" smtClean="0"/>
              <a:t>“</a:t>
            </a:r>
            <a:r>
              <a:rPr lang="en-US" sz="2800" dirty="0"/>
              <a:t>The basis of all acting is the experience of ACTION in given circumstances.” </a:t>
            </a:r>
            <a:r>
              <a:rPr lang="en-US" dirty="0"/>
              <a:t>Adler</a:t>
            </a:r>
          </a:p>
        </p:txBody>
      </p:sp>
    </p:spTree>
    <p:extLst>
      <p:ext uri="{BB962C8B-B14F-4D97-AF65-F5344CB8AC3E}">
        <p14:creationId xmlns:p14="http://schemas.microsoft.com/office/powerpoint/2010/main" val="307659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620000" cy="1325562"/>
          </a:xfrm>
        </p:spPr>
        <p:txBody>
          <a:bodyPr/>
          <a:lstStyle/>
          <a:p>
            <a:pPr algn="r"/>
            <a:r>
              <a:rPr lang="en-US" sz="3200" dirty="0" smtClean="0"/>
              <a:t>Fuente Ovejuna </a:t>
            </a:r>
            <a:br>
              <a:rPr lang="en-US" sz="3200" dirty="0" smtClean="0"/>
            </a:br>
            <a:r>
              <a:rPr lang="en-US" sz="3200" dirty="0" smtClean="0"/>
              <a:t>Given Circumstances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Get together with your </a:t>
            </a:r>
            <a:r>
              <a:rPr lang="en-US" i="1" dirty="0" smtClean="0"/>
              <a:t>Fuente Ovejuna </a:t>
            </a:r>
            <a:r>
              <a:rPr lang="en-US" dirty="0" smtClean="0"/>
              <a:t>group.</a:t>
            </a:r>
          </a:p>
          <a:p>
            <a:r>
              <a:rPr lang="en-US" dirty="0" smtClean="0"/>
              <a:t>Choose one of you to be a scribe for the group.  Get out a piece of paper and put all group member names on it.</a:t>
            </a:r>
          </a:p>
          <a:p>
            <a:r>
              <a:rPr lang="en-US" dirty="0" smtClean="0"/>
              <a:t>Write down </a:t>
            </a:r>
            <a:r>
              <a:rPr lang="en-US" dirty="0" smtClean="0"/>
              <a:t>name for </a:t>
            </a:r>
            <a:r>
              <a:rPr lang="en-US" dirty="0" smtClean="0"/>
              <a:t>the </a:t>
            </a:r>
            <a:r>
              <a:rPr lang="en-US" dirty="0" smtClean="0"/>
              <a:t>scene you will be performing.  Label it by Act and then a </a:t>
            </a:r>
            <a:r>
              <a:rPr lang="en-US" dirty="0" smtClean="0"/>
              <a:t>“name” or “title” </a:t>
            </a:r>
            <a:r>
              <a:rPr lang="en-US" smtClean="0"/>
              <a:t>word or </a:t>
            </a:r>
            <a:r>
              <a:rPr lang="en-US" dirty="0" smtClean="0"/>
              <a:t>phrase that sums up the scene; </a:t>
            </a:r>
            <a:r>
              <a:rPr lang="en-US" smtClean="0"/>
              <a:t>then write </a:t>
            </a:r>
            <a:r>
              <a:rPr lang="en-US" dirty="0" smtClean="0"/>
              <a:t>a 1-2 sentence description of the scene.</a:t>
            </a:r>
          </a:p>
          <a:p>
            <a:r>
              <a:rPr lang="en-US" dirty="0" smtClean="0"/>
              <a:t>Then, together as a group, talk through the given circumstances and write them down on the paper.</a:t>
            </a:r>
          </a:p>
          <a:p>
            <a:r>
              <a:rPr lang="en-US" dirty="0" smtClean="0"/>
              <a:t>When the analysis if over then talk through how those given circumstances can affect your character and write them down on the paper.  Be specific here – does where you are make a difference?  Your relationship with another character?  How do you interact with what is happening right now? Etc.</a:t>
            </a:r>
          </a:p>
          <a:p>
            <a:r>
              <a:rPr lang="en-US" dirty="0" smtClean="0"/>
              <a:t>Only after the analysis is complete can you get to acting out the scene.  Read it through once sitting down and take a moment to decide if you want to add anything to your paper.</a:t>
            </a:r>
          </a:p>
          <a:p>
            <a:r>
              <a:rPr lang="en-US" dirty="0" smtClean="0"/>
              <a:t>Then get up on your feet and run through it just to see what happens.  Don’t force blocking or stop the scene.  Just run it.</a:t>
            </a:r>
          </a:p>
          <a:p>
            <a:r>
              <a:rPr lang="en-US" dirty="0" smtClean="0"/>
              <a:t>Now work together as a directing team to develop specific blocking, movement, gestures, business,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298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56</TotalTime>
  <Words>419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Given Circumstances   </vt:lpstr>
      <vt:lpstr>PowerPoint Presentation</vt:lpstr>
      <vt:lpstr>PowerPoint Presentation</vt:lpstr>
      <vt:lpstr>Given Circumstances</vt:lpstr>
      <vt:lpstr>PowerPoint Presentation</vt:lpstr>
      <vt:lpstr>Fuente Ovejuna  Given Circumstances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Shakespeare Meets Stanislavsky</dc:title>
  <dc:creator>Shawnda</dc:creator>
  <cp:lastModifiedBy>Shawnda</cp:lastModifiedBy>
  <cp:revision>12</cp:revision>
  <cp:lastPrinted>2016-09-02T01:58:11Z</cp:lastPrinted>
  <dcterms:created xsi:type="dcterms:W3CDTF">2016-09-02T01:29:48Z</dcterms:created>
  <dcterms:modified xsi:type="dcterms:W3CDTF">2017-03-10T20:16:38Z</dcterms:modified>
</cp:coreProperties>
</file>