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3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9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0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8429-6D6D-46CA-BE69-13698EF9A09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39FE-3594-4C29-88E6-0687C55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8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775"/>
            <a:ext cx="7620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19213"/>
            <a:ext cx="5715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735624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6545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Shawnda</dc:creator>
  <cp:lastModifiedBy>Shawnda</cp:lastModifiedBy>
  <cp:revision>2</cp:revision>
  <dcterms:created xsi:type="dcterms:W3CDTF">2017-02-22T17:54:13Z</dcterms:created>
  <dcterms:modified xsi:type="dcterms:W3CDTF">2017-02-22T17:59:22Z</dcterms:modified>
</cp:coreProperties>
</file>