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279" r:id="rId3"/>
    <p:sldId id="28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C0864F-C6E3-4789-A0EB-EF4C962343A3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A028FE-0546-40E4-92B1-D51CB6EA218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068134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3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9" y="0"/>
            <a:ext cx="9206675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3657600"/>
          </a:xfrm>
        </p:spPr>
        <p:txBody>
          <a:bodyPr>
            <a:noAutofit/>
          </a:bodyPr>
          <a:lstStyle/>
          <a:p>
            <a:r>
              <a:rPr lang="en-US" sz="13300" dirty="0" smtClean="0">
                <a:latin typeface="Amienne" panose="04000508060000020003" pitchFamily="82" charset="0"/>
              </a:rPr>
              <a:t>Spanish </a:t>
            </a:r>
            <a:br>
              <a:rPr lang="en-US" sz="13300" dirty="0" smtClean="0">
                <a:latin typeface="Amienne" panose="04000508060000020003" pitchFamily="82" charset="0"/>
              </a:rPr>
            </a:br>
            <a:r>
              <a:rPr lang="en-US" sz="13300" dirty="0" smtClean="0">
                <a:latin typeface="Amienne" panose="04000508060000020003" pitchFamily="82" charset="0"/>
              </a:rPr>
              <a:t>Golden Age</a:t>
            </a:r>
            <a:endParaRPr lang="en-US" sz="13300" dirty="0">
              <a:latin typeface="Amienne" panose="0400050806000002000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5791200"/>
            <a:ext cx="3429000" cy="5181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>
        <p:push dir="u"/>
      </p:transition>
    </mc:Choice>
    <mc:Fallback xmlns="">
      <p:transition advClick="0" advTm="2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FF0000"/>
      </a:accent2>
      <a:accent3>
        <a:srgbClr val="000000"/>
      </a:accent3>
      <a:accent4>
        <a:srgbClr val="7F7F7F"/>
      </a:accent4>
      <a:accent5>
        <a:srgbClr val="FFFF00"/>
      </a:accent5>
      <a:accent6>
        <a:srgbClr val="F79646"/>
      </a:accent6>
      <a:hlink>
        <a:srgbClr val="000000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1</Words>
  <Application>Microsoft Office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PowerPoint Presentation</vt:lpstr>
      <vt:lpstr>PowerPoint Presentation</vt:lpstr>
      <vt:lpstr>Spanish  Golden 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</dc:creator>
  <cp:lastModifiedBy>Shawnda</cp:lastModifiedBy>
  <cp:revision>34</cp:revision>
  <dcterms:created xsi:type="dcterms:W3CDTF">2014-08-11T23:18:50Z</dcterms:created>
  <dcterms:modified xsi:type="dcterms:W3CDTF">2017-05-22T19:57:44Z</dcterms:modified>
</cp:coreProperties>
</file>