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blogs.utexas.edu/culturalcompass/files/2013/10/21_66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447800"/>
            <a:ext cx="8595741" cy="111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3200400"/>
            <a:ext cx="2133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743200"/>
            <a:ext cx="2133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3200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143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142647"/>
            <a:ext cx="6043613" cy="40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FF0000"/>
      </a:accent2>
      <a:accent3>
        <a:srgbClr val="000000"/>
      </a:accent3>
      <a:accent4>
        <a:srgbClr val="7F7F7F"/>
      </a:accent4>
      <a:accent5>
        <a:srgbClr val="FFFF00"/>
      </a:accent5>
      <a:accent6>
        <a:srgbClr val="F79646"/>
      </a:accent6>
      <a:hlink>
        <a:srgbClr val="000000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Apex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</dc:creator>
  <cp:lastModifiedBy>Shawnda</cp:lastModifiedBy>
  <cp:revision>35</cp:revision>
  <dcterms:created xsi:type="dcterms:W3CDTF">2014-08-11T23:18:50Z</dcterms:created>
  <dcterms:modified xsi:type="dcterms:W3CDTF">2017-05-22T19:56:58Z</dcterms:modified>
</cp:coreProperties>
</file>