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Vince\Pictures\Vince Pictures\Family Pictures\2014\8 August 2014\Family Vids and Vanica Homework\IMG_1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7937"/>
            <a:ext cx="5181599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505200" y="1066800"/>
            <a:ext cx="1905000" cy="152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381000"/>
            <a:ext cx="59436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04" y="1143000"/>
            <a:ext cx="349147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9812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Amienne" panose="04000508060000020003" pitchFamily="82" charset="0"/>
              </a:rPr>
              <a:t>Fuente </a:t>
            </a:r>
            <a:r>
              <a:rPr lang="en-US" sz="6000" dirty="0" err="1" smtClean="0">
                <a:latin typeface="Amienne" panose="04000508060000020003" pitchFamily="82" charset="0"/>
              </a:rPr>
              <a:t>Ovejuna</a:t>
            </a:r>
            <a:r>
              <a:rPr lang="en-US" sz="5400" dirty="0" smtClean="0">
                <a:latin typeface="Amienne" panose="04000508060000020003" pitchFamily="82" charset="0"/>
              </a:rPr>
              <a:t/>
            </a:r>
            <a:br>
              <a:rPr lang="en-US" sz="5400" dirty="0" smtClean="0">
                <a:latin typeface="Amienne" panose="04000508060000020003" pitchFamily="82" charset="0"/>
              </a:rPr>
            </a:br>
            <a:r>
              <a:rPr lang="en-US" sz="5400" dirty="0" smtClean="0">
                <a:latin typeface="Amienne" panose="04000508060000020003" pitchFamily="82" charset="0"/>
              </a:rPr>
              <a:t>        (The Sheep’s Well)</a:t>
            </a:r>
            <a:endParaRPr lang="en-US" sz="8800" dirty="0">
              <a:latin typeface="Amienne" panose="04000508060000020003" pitchFamily="82" charset="0"/>
            </a:endParaRPr>
          </a:p>
        </p:txBody>
      </p:sp>
      <p:pic>
        <p:nvPicPr>
          <p:cNvPr id="13314" name="Picture 2" descr="C:\Users\Vince\Pictures\Vince Pictures\Family Pictures\2014\8 August 2014\Family Vids and Vanica Homework\IMG_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188493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8" y="2971800"/>
            <a:ext cx="44057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33437" cy="63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98"/>
            <a:ext cx="8879735" cy="665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0000"/>
      </a:accent3>
      <a:accent4>
        <a:srgbClr val="7F7F7F"/>
      </a:accent4>
      <a:accent5>
        <a:srgbClr val="FFFF00"/>
      </a:accent5>
      <a:accent6>
        <a:srgbClr val="F79646"/>
      </a:accent6>
      <a:hlink>
        <a:srgbClr val="00000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PowerPoint Presentation</vt:lpstr>
      <vt:lpstr>Fuente Ovejuna         (The Sheep’s Well)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</dc:creator>
  <cp:lastModifiedBy>Shawnda</cp:lastModifiedBy>
  <cp:revision>34</cp:revision>
  <dcterms:created xsi:type="dcterms:W3CDTF">2014-08-11T23:18:50Z</dcterms:created>
  <dcterms:modified xsi:type="dcterms:W3CDTF">2017-05-22T19:55:02Z</dcterms:modified>
</cp:coreProperties>
</file>