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Vince\Pictures\Vince Pictures\Family Pictures\2014\8 August 2014\Family Vids and Vanica Homework\IMG_1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129309"/>
            <a:ext cx="5058833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17518"/>
            <a:ext cx="3608495" cy="461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495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4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633941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908564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2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1447800"/>
            <a:ext cx="7239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57" y="990599"/>
            <a:ext cx="5374104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3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tribkswb.files.wordpress.com/2014/03/donquix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6591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657600"/>
            <a:ext cx="54864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0000"/>
      </a:accent3>
      <a:accent4>
        <a:srgbClr val="7F7F7F"/>
      </a:accent4>
      <a:accent5>
        <a:srgbClr val="FFFF00"/>
      </a:accent5>
      <a:accent6>
        <a:srgbClr val="F79646"/>
      </a:accent6>
      <a:hlink>
        <a:srgbClr val="00000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</dc:creator>
  <cp:lastModifiedBy>Shawnda</cp:lastModifiedBy>
  <cp:revision>34</cp:revision>
  <dcterms:created xsi:type="dcterms:W3CDTF">2014-08-11T23:18:50Z</dcterms:created>
  <dcterms:modified xsi:type="dcterms:W3CDTF">2017-05-22T19:54:25Z</dcterms:modified>
</cp:coreProperties>
</file>