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>
      <p:cViewPr>
        <p:scale>
          <a:sx n="50" d="100"/>
          <a:sy n="50" d="100"/>
        </p:scale>
        <p:origin x="-189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Amienne" panose="04000508060000020003" pitchFamily="82" charset="0"/>
              </a:rPr>
              <a:t>Spanish Golden Age</a:t>
            </a:r>
            <a:endParaRPr lang="en-US" sz="9600" dirty="0">
              <a:latin typeface="Amienne" panose="0400050806000002000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772400" cy="609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2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Vince\Pictures\Vince Pictures\Family Pictures\2014\8 August 2014\Family Vids and Vanica Homework\IMG_1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0203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381000"/>
            <a:ext cx="55626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78" y="735274"/>
            <a:ext cx="4564244" cy="55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1811000"/>
            <a:ext cx="5821136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75047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0000"/>
      </a:accent3>
      <a:accent4>
        <a:srgbClr val="7F7F7F"/>
      </a:accent4>
      <a:accent5>
        <a:srgbClr val="FFFF00"/>
      </a:accent5>
      <a:accent6>
        <a:srgbClr val="F79646"/>
      </a:accent6>
      <a:hlink>
        <a:srgbClr val="00000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Spanish Golden 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</dc:creator>
  <cp:lastModifiedBy>Shawnda</cp:lastModifiedBy>
  <cp:revision>34</cp:revision>
  <dcterms:created xsi:type="dcterms:W3CDTF">2014-08-11T23:18:50Z</dcterms:created>
  <dcterms:modified xsi:type="dcterms:W3CDTF">2017-05-22T19:53:36Z</dcterms:modified>
</cp:coreProperties>
</file>