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59DE1-51D6-4797-8606-05FD71E9997C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DC72A-7BFF-4470-A707-BE604E1042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C72A-7BFF-4470-A707-BE604E1042F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4764-990C-4EE4-9164-A88A3C05D6A4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95D0-DF75-4C15-83D7-DB3E07AA5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8788" y="76200"/>
            <a:ext cx="5205412" cy="673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kristy</dc:creator>
  <cp:lastModifiedBy>Shawnda</cp:lastModifiedBy>
  <cp:revision>16</cp:revision>
  <dcterms:created xsi:type="dcterms:W3CDTF">2010-02-26T07:30:44Z</dcterms:created>
  <dcterms:modified xsi:type="dcterms:W3CDTF">2017-05-22T19:08:35Z</dcterms:modified>
</cp:coreProperties>
</file>