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59" r:id="rId3"/>
    <p:sldId id="258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59DE1-51D6-4797-8606-05FD71E9997C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C72A-7BFF-4470-A707-BE604E104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C72A-7BFF-4470-A707-BE604E1042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C72A-7BFF-4470-A707-BE604E1042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C72A-7BFF-4470-A707-BE604E1042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C72A-7BFF-4470-A707-BE604E1042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C72A-7BFF-4470-A707-BE604E1042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3429000" cy="5287962"/>
          </a:xfrm>
        </p:spPr>
        <p:txBody>
          <a:bodyPr>
            <a:normAutofit/>
          </a:bodyPr>
          <a:lstStyle/>
          <a:p>
            <a:r>
              <a:rPr lang="en-US" dirty="0" smtClean="0"/>
              <a:t>Mosaics: </a:t>
            </a:r>
            <a:r>
              <a:rPr lang="en-US" dirty="0"/>
              <a:t>more often than we like to admit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the putting together is not </a:t>
            </a:r>
            <a:r>
              <a:rPr lang="en-US" dirty="0" smtClean="0"/>
              <a:t>perfect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705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949600" y="-7848600"/>
            <a:ext cx="70408800" cy="6923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44800" y="-15773400"/>
            <a:ext cx="24688800" cy="2427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6800" y="-7493000"/>
            <a:ext cx="22707600" cy="223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0"/>
            <a:ext cx="6974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</Words>
  <Application>Microsoft Office PowerPoint</Application>
  <PresentationFormat>On-screen Show (4:3)</PresentationFormat>
  <Paragraphs>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Mosaics: more often than we like to admit,  the putting together is not perfect 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kristy</dc:creator>
  <cp:lastModifiedBy>Shawnda</cp:lastModifiedBy>
  <cp:revision>15</cp:revision>
  <dcterms:created xsi:type="dcterms:W3CDTF">2010-02-26T07:30:44Z</dcterms:created>
  <dcterms:modified xsi:type="dcterms:W3CDTF">2017-05-22T19:07:03Z</dcterms:modified>
</cp:coreProperties>
</file>