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76" r:id="rId3"/>
    <p:sldId id="272" r:id="rId4"/>
    <p:sldId id="274" r:id="rId5"/>
    <p:sldId id="273" r:id="rId6"/>
    <p:sldId id="277" r:id="rId7"/>
    <p:sldId id="262" r:id="rId8"/>
    <p:sldId id="278" r:id="rId9"/>
    <p:sldId id="280" r:id="rId10"/>
    <p:sldId id="269" r:id="rId11"/>
    <p:sldId id="267" r:id="rId12"/>
    <p:sldId id="265" r:id="rId13"/>
    <p:sldId id="266"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59DE1-51D6-4797-8606-05FD71E9997C}" type="datetimeFigureOut">
              <a:rPr lang="en-US" smtClean="0"/>
              <a:pPr/>
              <a:t>5/22/2017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DC72A-7BFF-4470-A707-BE604E1042FA}" type="slidenum">
              <a:rPr lang="en-US" smtClean="0"/>
              <a:pPr/>
              <a:t>‹#›</a:t>
            </a:fld>
            <a:endParaRPr lang="en-US"/>
          </a:p>
        </p:txBody>
      </p:sp>
    </p:spTree>
    <p:extLst>
      <p:ext uri="{BB962C8B-B14F-4D97-AF65-F5344CB8AC3E}">
        <p14:creationId xmlns:p14="http://schemas.microsoft.com/office/powerpoint/2010/main" val="294512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DC72A-7BFF-4470-A707-BE604E1042F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454764-990C-4EE4-9164-A88A3C05D6A4}"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54764-990C-4EE4-9164-A88A3C05D6A4}"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54764-990C-4EE4-9164-A88A3C05D6A4}"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54764-990C-4EE4-9164-A88A3C05D6A4}"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54764-990C-4EE4-9164-A88A3C05D6A4}"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454764-990C-4EE4-9164-A88A3C05D6A4}"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454764-990C-4EE4-9164-A88A3C05D6A4}" type="datetimeFigureOut">
              <a:rPr lang="en-US" smtClean="0"/>
              <a:pPr/>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454764-990C-4EE4-9164-A88A3C05D6A4}" type="datetimeFigureOut">
              <a:rPr lang="en-US" smtClean="0"/>
              <a:pPr/>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54764-990C-4EE4-9164-A88A3C05D6A4}" type="datetimeFigureOut">
              <a:rPr lang="en-US" smtClean="0"/>
              <a:pPr/>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54764-990C-4EE4-9164-A88A3C05D6A4}"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54764-990C-4EE4-9164-A88A3C05D6A4}"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695D0-DF75-4C15-83D7-DB3E07AA56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54764-990C-4EE4-9164-A88A3C05D6A4}" type="datetimeFigureOut">
              <a:rPr lang="en-US" smtClean="0"/>
              <a:pPr/>
              <a:t>5/22/2017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695D0-DF75-4C15-83D7-DB3E07AA56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What is ART? </a:t>
            </a:r>
            <a:endParaRPr lang="en-US" b="1" dirty="0"/>
          </a:p>
        </p:txBody>
      </p:sp>
      <p:sp>
        <p:nvSpPr>
          <p:cNvPr id="3" name="Subtitle 2"/>
          <p:cNvSpPr>
            <a:spLocks noGrp="1"/>
          </p:cNvSpPr>
          <p:nvPr>
            <p:ph type="subTitle" idx="1"/>
          </p:nvPr>
        </p:nvSpPr>
        <p:spPr/>
        <p:txBody>
          <a:bodyPr/>
          <a:lstStyle/>
          <a:p>
            <a:r>
              <a:rPr lang="en-US" dirty="0" smtClean="0"/>
              <a:t>What Defines ART for you?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3" cstate="print"/>
          <a:srcRect/>
          <a:stretch>
            <a:fillRect/>
          </a:stretch>
        </p:blipFill>
        <p:spPr bwMode="auto">
          <a:xfrm>
            <a:off x="-51739800" y="-23043335"/>
            <a:ext cx="61493400" cy="52761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3" cstate="print"/>
          <a:srcRect/>
          <a:stretch>
            <a:fillRect/>
          </a:stretch>
        </p:blipFill>
        <p:spPr bwMode="auto">
          <a:xfrm>
            <a:off x="-20193000" y="-1600200"/>
            <a:ext cx="30550162" cy="2621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3" cstate="print"/>
          <a:srcRect/>
          <a:stretch>
            <a:fillRect/>
          </a:stretch>
        </p:blipFill>
        <p:spPr bwMode="auto">
          <a:xfrm>
            <a:off x="-16459200" y="-23400026"/>
            <a:ext cx="26212800" cy="30486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3" cstate="print"/>
          <a:srcRect/>
          <a:stretch>
            <a:fillRect/>
          </a:stretch>
        </p:blipFill>
        <p:spPr bwMode="auto">
          <a:xfrm>
            <a:off x="-8077200" y="-6629400"/>
            <a:ext cx="18516600" cy="15887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cstate="print"/>
          <a:srcRect/>
          <a:stretch>
            <a:fillRect/>
          </a:stretch>
        </p:blipFill>
        <p:spPr bwMode="auto">
          <a:xfrm>
            <a:off x="228600" y="-381000"/>
            <a:ext cx="8763000" cy="7518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process of making art</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a:t>B</a:t>
            </a:r>
            <a:r>
              <a:rPr lang="en-US" dirty="0" smtClean="0"/>
              <a:t>uilding </a:t>
            </a:r>
            <a:r>
              <a:rPr lang="en-US" dirty="0"/>
              <a:t>blocks of which things are </a:t>
            </a:r>
            <a:r>
              <a:rPr lang="en-US" dirty="0" smtClean="0"/>
              <a:t>built:</a:t>
            </a:r>
            <a:endParaRPr lang="en-US" dirty="0"/>
          </a:p>
          <a:p>
            <a:pPr>
              <a:buNone/>
            </a:pPr>
            <a:endParaRPr lang="en-US" dirty="0"/>
          </a:p>
          <a:p>
            <a:r>
              <a:rPr lang="en-US" b="1" dirty="0"/>
              <a:t>Nature </a:t>
            </a:r>
            <a:r>
              <a:rPr lang="en-US" b="1" dirty="0" smtClean="0"/>
              <a:t> - </a:t>
            </a:r>
            <a:r>
              <a:rPr lang="en-US" dirty="0" smtClean="0"/>
              <a:t>(who we are) </a:t>
            </a:r>
            <a:r>
              <a:rPr lang="en-US" dirty="0"/>
              <a:t/>
            </a:r>
            <a:br>
              <a:rPr lang="en-US" dirty="0"/>
            </a:br>
            <a:r>
              <a:rPr lang="en-US" dirty="0"/>
              <a:t>  Darwin –we realize now that there are so many little components </a:t>
            </a:r>
            <a:br>
              <a:rPr lang="en-US" dirty="0"/>
            </a:br>
            <a:endParaRPr lang="en-US" dirty="0"/>
          </a:p>
          <a:p>
            <a:r>
              <a:rPr lang="en-US" b="1" dirty="0"/>
              <a:t>Culture</a:t>
            </a:r>
            <a:r>
              <a:rPr lang="en-US" dirty="0"/>
              <a:t> </a:t>
            </a:r>
            <a:r>
              <a:rPr lang="en-US" dirty="0" smtClean="0"/>
              <a:t>- (how we live)</a:t>
            </a:r>
            <a:r>
              <a:rPr lang="en-US" dirty="0"/>
              <a:t/>
            </a:r>
            <a:br>
              <a:rPr lang="en-US" dirty="0"/>
            </a:br>
            <a:r>
              <a:rPr lang="en-US" dirty="0"/>
              <a:t>   Marx  - It is a reality but its not an inevitability </a:t>
            </a:r>
            <a:br>
              <a:rPr lang="en-US" dirty="0"/>
            </a:br>
            <a:endParaRPr lang="en-US" dirty="0"/>
          </a:p>
          <a:p>
            <a:r>
              <a:rPr lang="en-US" b="1" dirty="0"/>
              <a:t>The Mind   </a:t>
            </a:r>
            <a:r>
              <a:rPr lang="en-US" b="1" dirty="0" smtClean="0"/>
              <a:t>- </a:t>
            </a:r>
            <a:r>
              <a:rPr lang="en-US" dirty="0" smtClean="0"/>
              <a:t>(who we are how we live)</a:t>
            </a:r>
            <a:r>
              <a:rPr lang="en-US" dirty="0"/>
              <a:t/>
            </a:r>
            <a:br>
              <a:rPr lang="en-US" dirty="0"/>
            </a:br>
            <a:r>
              <a:rPr lang="en-US" dirty="0"/>
              <a:t> Freud – subjectivity is a real key </a:t>
            </a:r>
            <a:br>
              <a:rPr lang="en-US" dirty="0"/>
            </a:br>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Calibri"/>
                <a:cs typeface="Times New Roman"/>
              </a:rPr>
              <a:t>Is </a:t>
            </a:r>
            <a:r>
              <a:rPr lang="en-US" dirty="0" smtClean="0">
                <a:ea typeface="Calibri"/>
                <a:cs typeface="Times New Roman"/>
              </a:rPr>
              <a:t>Film a </a:t>
            </a:r>
            <a:r>
              <a:rPr lang="en-US" dirty="0">
                <a:ea typeface="Calibri"/>
                <a:cs typeface="Times New Roman"/>
              </a:rPr>
              <a:t>form of ART? </a:t>
            </a:r>
            <a:endParaRPr lang="en-US" dirty="0"/>
          </a:p>
        </p:txBody>
      </p:sp>
      <p:sp>
        <p:nvSpPr>
          <p:cNvPr id="3" name="Subtitle 2"/>
          <p:cNvSpPr>
            <a:spLocks noGrp="1"/>
          </p:cNvSpPr>
          <p:nvPr>
            <p:ph type="subTitle" idx="1"/>
          </p:nvPr>
        </p:nvSpPr>
        <p:spPr/>
        <p:txBody>
          <a:bodyPr/>
          <a:lstStyle/>
          <a:p>
            <a:r>
              <a:rPr lang="en-US" dirty="0">
                <a:ea typeface="Calibri"/>
                <a:cs typeface="Times New Roman"/>
              </a:rPr>
              <a:t>When</a:t>
            </a:r>
            <a:r>
              <a:rPr lang="en-US" dirty="0" smtClean="0">
                <a:ea typeface="Calibri"/>
                <a:cs typeface="Times New Roman"/>
              </a:rPr>
              <a:t>?    </a:t>
            </a:r>
            <a:r>
              <a:rPr lang="en-US" dirty="0">
                <a:ea typeface="Calibri"/>
                <a:cs typeface="Times New Roman"/>
              </a:rPr>
              <a:t>How?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Calibri"/>
                <a:cs typeface="Times New Roman"/>
              </a:rPr>
              <a:t>What is the Purpose of </a:t>
            </a:r>
            <a:r>
              <a:rPr lang="en-US" dirty="0" smtClean="0">
                <a:ea typeface="Calibri"/>
                <a:cs typeface="Times New Roman"/>
              </a:rPr>
              <a:t>Film? </a:t>
            </a:r>
            <a:r>
              <a:rPr lang="en-US" dirty="0">
                <a:ea typeface="Calibri"/>
                <a:cs typeface="Times New Roman"/>
              </a:rPr>
              <a:t/>
            </a:r>
            <a:br>
              <a:rPr lang="en-US" dirty="0">
                <a:ea typeface="Calibri"/>
                <a:cs typeface="Times New Roman"/>
              </a:rPr>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Calibri"/>
                <a:cs typeface="Times New Roman"/>
              </a:rPr>
              <a:t>What </a:t>
            </a:r>
            <a:r>
              <a:rPr lang="en-US" dirty="0" smtClean="0">
                <a:ea typeface="Calibri"/>
                <a:cs typeface="Times New Roman"/>
              </a:rPr>
              <a:t>films move </a:t>
            </a:r>
            <a:r>
              <a:rPr lang="en-US" dirty="0">
                <a:ea typeface="Calibri"/>
                <a:cs typeface="Times New Roman"/>
              </a:rPr>
              <a:t>you?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dirty="0" smtClean="0">
                <a:ea typeface="Calibri"/>
                <a:cs typeface="Times New Roman"/>
              </a:rPr>
              <a:t>Fragmentation  vs. Mosaic</a:t>
            </a:r>
            <a:r>
              <a:rPr lang="en-US" dirty="0">
                <a:ea typeface="Calibri"/>
                <a:cs typeface="Times New Roman"/>
              </a:rPr>
              <a:t/>
            </a:r>
            <a:br>
              <a:rPr lang="en-US" dirty="0">
                <a:ea typeface="Calibri"/>
                <a:cs typeface="Times New Roman"/>
              </a:rPr>
            </a:b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4785540" y="1295400"/>
            <a:ext cx="3893666" cy="381000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457200" y="1295400"/>
            <a:ext cx="3810000" cy="3810000"/>
          </a:xfrm>
          <a:prstGeom prst="rect">
            <a:avLst/>
          </a:prstGeom>
          <a:noFill/>
          <a:ln w="9525">
            <a:noFill/>
            <a:miter lim="800000"/>
            <a:headEnd/>
            <a:tailEnd/>
          </a:ln>
        </p:spPr>
      </p:pic>
      <p:sp>
        <p:nvSpPr>
          <p:cNvPr id="9" name="TextBox 8"/>
          <p:cNvSpPr txBox="1"/>
          <p:nvPr/>
        </p:nvSpPr>
        <p:spPr>
          <a:xfrm>
            <a:off x="1143000" y="5791200"/>
            <a:ext cx="6858000" cy="523220"/>
          </a:xfrm>
          <a:prstGeom prst="rect">
            <a:avLst/>
          </a:prstGeom>
          <a:noFill/>
        </p:spPr>
        <p:txBody>
          <a:bodyPr wrap="square" rtlCol="0">
            <a:spAutoFit/>
          </a:bodyPr>
          <a:lstStyle/>
          <a:p>
            <a:pPr algn="ctr"/>
            <a:r>
              <a:rPr lang="en-US" sz="2800" dirty="0"/>
              <a:t>“Which reality is the true reality?”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990600"/>
            <a:ext cx="2286000" cy="5592762"/>
          </a:xfrm>
        </p:spPr>
        <p:txBody>
          <a:bodyPr>
            <a:noAutofit/>
          </a:bodyPr>
          <a:lstStyle/>
          <a:p>
            <a:r>
              <a:rPr lang="en-US" sz="2400" dirty="0"/>
              <a:t>This is life.  These seemingly nonsensical things are what make it all up.  Each experience that we go through and every situation we encounter throughout our days make up these little tiles.  The little tiles that make up the mosaic of our lives. </a:t>
            </a:r>
          </a:p>
        </p:txBody>
      </p:sp>
      <p:pic>
        <p:nvPicPr>
          <p:cNvPr id="7170" name="Picture 2"/>
          <p:cNvPicPr>
            <a:picLocks noGrp="1" noChangeAspect="1" noChangeArrowheads="1"/>
          </p:cNvPicPr>
          <p:nvPr>
            <p:ph idx="1"/>
          </p:nvPr>
        </p:nvPicPr>
        <p:blipFill>
          <a:blip r:embed="rId3" cstate="print"/>
          <a:srcRect/>
          <a:stretch>
            <a:fillRect/>
          </a:stretch>
        </p:blipFill>
        <p:spPr bwMode="auto">
          <a:xfrm>
            <a:off x="228600" y="350837"/>
            <a:ext cx="6065507" cy="612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fragment out lives…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We fragment our lives because not every single experience and occurrence </a:t>
            </a:r>
            <a:r>
              <a:rPr lang="en-US" dirty="0" smtClean="0"/>
              <a:t>can </a:t>
            </a:r>
            <a:r>
              <a:rPr lang="en-US" dirty="0"/>
              <a:t>be tiled and placed in perfect order.  Our tiles make sense the colors, and patterns, all placed accordingly, but it is to the individual that it fits because that is they way they placed it.  If another person were to come up and look at my tiles that were making up my mosaic they most likely will not be able to recognize or define a lot of meaning from it.  To them my tiles would seem fragmented and irrational.  Yet an overriding significance and meaning is easier to find if they took a look at the overall mosaic instead of just my individual tiles.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dirty="0" smtClean="0"/>
              <a:t>	As </a:t>
            </a:r>
            <a:r>
              <a:rPr lang="en-US" dirty="0"/>
              <a:t>we talk further about fragmentation in this montage of tiles, we realize that we can take different perspectives on the </a:t>
            </a:r>
            <a:r>
              <a:rPr lang="en-US" dirty="0" smtClean="0"/>
              <a:t>mosaic…</a:t>
            </a:r>
          </a:p>
          <a:p>
            <a:pPr>
              <a:buNone/>
            </a:pPr>
            <a:endParaRPr lang="en-US" dirty="0"/>
          </a:p>
          <a:p>
            <a:pPr>
              <a:buNone/>
            </a:pPr>
            <a:r>
              <a:rPr lang="en-US" dirty="0" smtClean="0"/>
              <a:t>	At </a:t>
            </a:r>
            <a:r>
              <a:rPr lang="en-US" dirty="0"/>
              <a:t>times we </a:t>
            </a:r>
            <a:r>
              <a:rPr lang="en-US" dirty="0" smtClean="0"/>
              <a:t>have </a:t>
            </a:r>
            <a:r>
              <a:rPr lang="en-US" dirty="0"/>
              <a:t>“tunnel vision” </a:t>
            </a:r>
            <a:r>
              <a:rPr lang="en-US" dirty="0" smtClean="0"/>
              <a:t>where we </a:t>
            </a:r>
            <a:r>
              <a:rPr lang="en-US" dirty="0"/>
              <a:t>are stepped in closer and holding our hands up to the sides of our eyes as blinders.  This means that we can only see part of the tableau, only a small portion to judge off of.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256</Words>
  <Application>Microsoft Office PowerPoint</Application>
  <PresentationFormat>On-screen Show (4:3)</PresentationFormat>
  <Paragraphs>34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What is ART? </vt:lpstr>
      <vt:lpstr>the process of making art </vt:lpstr>
      <vt:lpstr>Is Film a form of ART? </vt:lpstr>
      <vt:lpstr>What is the Purpose of Film?  </vt:lpstr>
      <vt:lpstr>What films move you? </vt:lpstr>
      <vt:lpstr>Fragmentation  vs. Mosaic </vt:lpstr>
      <vt:lpstr>This is life.  These seemingly nonsensical things are what make it all up.  Each experience that we go through and every situation we encounter throughout our days make up these little tiles.  The little tiles that make up the mosaic of our lives. </vt:lpstr>
      <vt:lpstr>Why we fragment out lives…</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kristy</dc:creator>
  <cp:lastModifiedBy>Shawnda</cp:lastModifiedBy>
  <cp:revision>14</cp:revision>
  <dcterms:created xsi:type="dcterms:W3CDTF">2010-02-26T07:30:44Z</dcterms:created>
  <dcterms:modified xsi:type="dcterms:W3CDTF">2017-05-22T19:05:10Z</dcterms:modified>
</cp:coreProperties>
</file>