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244D02-AD9D-4312-A19A-A442583E286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C67CCB-48F5-4330-9A98-A71466C49B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Communication &amp; Subtext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Shakespeare Meets Stanislavsky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the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Playwrights are writing for YOU, the actor.  In a real way they are reaching deep inside your body and mind through the language of your character.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for Measure: Claudio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Ay, but to die, and go we know not where;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To lie in cold obstruction and to rot;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This sensible warm motion to become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A kneaded clod; and the delighted spirit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To bathe in fiery floods, or to reside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In thrilling region of thick-ribbed ice;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To be </a:t>
            </a:r>
            <a:r>
              <a:rPr lang="en-US" sz="2800" dirty="0" err="1"/>
              <a:t>imprison'd</a:t>
            </a:r>
            <a:r>
              <a:rPr lang="en-US" sz="2800" dirty="0"/>
              <a:t> in the viewless winds,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And blown with restless violence round about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The pendent world; or to be worse than worst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Of those that lawless and </a:t>
            </a:r>
            <a:r>
              <a:rPr lang="en-US" sz="2800" dirty="0" err="1"/>
              <a:t>incertain</a:t>
            </a:r>
            <a:r>
              <a:rPr lang="en-US" sz="2800" dirty="0"/>
              <a:t> thought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Imagine howling: 'tis too horrible!</a:t>
            </a:r>
          </a:p>
        </p:txBody>
      </p:sp>
    </p:spTree>
    <p:extLst>
      <p:ext uri="{BB962C8B-B14F-4D97-AF65-F5344CB8AC3E}">
        <p14:creationId xmlns:p14="http://schemas.microsoft.com/office/powerpoint/2010/main" val="183570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STEP ONE: Paraphrase for meaning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Take your piece and write a literal translation of it: </a:t>
            </a:r>
          </a:p>
          <a:p>
            <a:r>
              <a:rPr lang="en-US" dirty="0" smtClean="0"/>
              <a:t>Be sure you understand the meaning of each word</a:t>
            </a:r>
          </a:p>
          <a:p>
            <a:r>
              <a:rPr lang="en-US" dirty="0" smtClean="0"/>
              <a:t>Be sure you understand any references the piece may make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7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STEP TWO: Paraphrase for subtext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Write a second, more personal paraphrase that expresses the subtext of the piece.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10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STEP THREE: Say them aloud</a:t>
            </a:r>
          </a:p>
          <a:p>
            <a:pPr indent="-342900"/>
            <a:r>
              <a:rPr lang="en-US" dirty="0" smtClean="0"/>
              <a:t>Sitting across from a partner, speak the literal paraphrase/translation</a:t>
            </a:r>
          </a:p>
          <a:p>
            <a:pPr indent="-342900"/>
            <a:r>
              <a:rPr lang="en-US" dirty="0" smtClean="0"/>
              <a:t>Then the </a:t>
            </a:r>
            <a:r>
              <a:rPr lang="en-US" dirty="0" err="1" smtClean="0"/>
              <a:t>subtextual</a:t>
            </a:r>
            <a:r>
              <a:rPr lang="en-US" dirty="0" smtClean="0"/>
              <a:t> paraphrase</a:t>
            </a:r>
          </a:p>
          <a:p>
            <a:pPr indent="-342900"/>
            <a:r>
              <a:rPr lang="en-US" dirty="0" smtClean="0"/>
              <a:t>And finally the original speech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 you “own” the words of the character?  </a:t>
            </a:r>
          </a:p>
          <a:p>
            <a:pPr marL="0" indent="0">
              <a:buNone/>
            </a:pPr>
            <a:r>
              <a:rPr lang="en-US" dirty="0" smtClean="0"/>
              <a:t>Are you speaking real words instead of memorized lines?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71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The words you speak as the character are a residue of a complete state of being – the actor’s job is to re-create the fullness of the character by restoring body and consciousness to this residue.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84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601</TotalTime>
  <Words>213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Shakespeare Meets Stanislavsky</vt:lpstr>
      <vt:lpstr>Use the language</vt:lpstr>
      <vt:lpstr>Measure for Measure: Claudio</vt:lpstr>
      <vt:lpstr>Now you do it!</vt:lpstr>
      <vt:lpstr>Now you do it!</vt:lpstr>
      <vt:lpstr>Now you do it!</vt:lpstr>
      <vt:lpstr>Remember….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Shawnda</dc:creator>
  <cp:lastModifiedBy>Shawnda</cp:lastModifiedBy>
  <cp:revision>5</cp:revision>
  <dcterms:created xsi:type="dcterms:W3CDTF">2016-09-08T17:26:09Z</dcterms:created>
  <dcterms:modified xsi:type="dcterms:W3CDTF">2016-09-09T03:27:55Z</dcterms:modified>
</cp:coreProperties>
</file>