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10"/>
  </p:handout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76488AD-830B-4398-80F3-F3BBD6A27ADB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07298F0-F3ED-4F74-852F-A67E7359D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078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4240508-12B9-446B-87A9-8DE6FBA5CA36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70DCED9-CFFD-44A3-9B3E-20CEA3ED824E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0508-12B9-446B-87A9-8DE6FBA5CA36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CED9-CFFD-44A3-9B3E-20CEA3ED82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0508-12B9-446B-87A9-8DE6FBA5CA36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CED9-CFFD-44A3-9B3E-20CEA3ED82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0508-12B9-446B-87A9-8DE6FBA5CA36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CED9-CFFD-44A3-9B3E-20CEA3ED82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0508-12B9-446B-87A9-8DE6FBA5CA36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CED9-CFFD-44A3-9B3E-20CEA3ED82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0508-12B9-446B-87A9-8DE6FBA5CA36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CED9-CFFD-44A3-9B3E-20CEA3ED824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0508-12B9-446B-87A9-8DE6FBA5CA36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CED9-CFFD-44A3-9B3E-20CEA3ED82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0508-12B9-446B-87A9-8DE6FBA5CA36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CED9-CFFD-44A3-9B3E-20CEA3ED82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0508-12B9-446B-87A9-8DE6FBA5CA36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CED9-CFFD-44A3-9B3E-20CEA3ED82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0508-12B9-446B-87A9-8DE6FBA5CA36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CED9-CFFD-44A3-9B3E-20CEA3ED824E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0508-12B9-446B-87A9-8DE6FBA5CA36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CED9-CFFD-44A3-9B3E-20CEA3ED82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4240508-12B9-446B-87A9-8DE6FBA5CA36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70DCED9-CFFD-44A3-9B3E-20CEA3ED824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push dir="u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Shakespeare Meets Stanislavsky	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Given Circumstances lead to 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2984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7620000" cy="59436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endParaRPr lang="en-US" sz="2800" dirty="0" smtClean="0"/>
          </a:p>
          <a:p>
            <a:pPr>
              <a:spcAft>
                <a:spcPts val="1200"/>
              </a:spcAft>
            </a:pPr>
            <a:r>
              <a:rPr lang="en-US" sz="2800" dirty="0" smtClean="0"/>
              <a:t>Get </a:t>
            </a:r>
            <a:r>
              <a:rPr lang="en-US" sz="2800" dirty="0"/>
              <a:t>your journals/logs and a writing utensil, </a:t>
            </a:r>
            <a:r>
              <a:rPr lang="en-US" sz="2800" dirty="0" smtClean="0"/>
              <a:t>grab your script and homework notes, and set them somewhere on the side of the room where you can access them quickly.</a:t>
            </a:r>
            <a:endParaRPr lang="en-US" sz="2800" dirty="0"/>
          </a:p>
          <a:p>
            <a:pPr>
              <a:spcAft>
                <a:spcPts val="1200"/>
              </a:spcAft>
            </a:pPr>
            <a:r>
              <a:rPr lang="en-US" sz="2800" dirty="0" smtClean="0"/>
              <a:t>Find a partner (anyone in the room) and sit together in the open space.</a:t>
            </a:r>
            <a:endParaRPr lang="en-US" sz="2800" dirty="0"/>
          </a:p>
          <a:p>
            <a:pPr>
              <a:spcAft>
                <a:spcPts val="1200"/>
              </a:spcAft>
            </a:pPr>
            <a:r>
              <a:rPr lang="en-US" sz="2800" dirty="0" smtClean="0"/>
              <a:t>Be ready to improvise with PLACE &amp; TIME together.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1269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endParaRPr lang="en-US" sz="2800" dirty="0" smtClean="0"/>
          </a:p>
          <a:p>
            <a:pPr marL="114300" indent="0" algn="ctr">
              <a:buNone/>
            </a:pPr>
            <a:endParaRPr lang="en-US" sz="2800" dirty="0"/>
          </a:p>
          <a:p>
            <a:pPr marL="114300" indent="0" algn="ctr">
              <a:buNone/>
            </a:pPr>
            <a:r>
              <a:rPr lang="en-US" sz="2800" dirty="0" smtClean="0"/>
              <a:t>“</a:t>
            </a:r>
            <a:r>
              <a:rPr lang="en-US" sz="2800" dirty="0"/>
              <a:t>The basis of all acting is the experience of ACTION in given circumstances.” </a:t>
            </a:r>
            <a:r>
              <a:rPr lang="en-US" dirty="0"/>
              <a:t>Adler</a:t>
            </a:r>
          </a:p>
        </p:txBody>
      </p:sp>
    </p:spTree>
    <p:extLst>
      <p:ext uri="{BB962C8B-B14F-4D97-AF65-F5344CB8AC3E}">
        <p14:creationId xmlns:p14="http://schemas.microsoft.com/office/powerpoint/2010/main" val="3076592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endParaRPr lang="en-US" sz="2800" dirty="0" smtClean="0"/>
          </a:p>
          <a:p>
            <a:pPr marL="114300" indent="0" algn="ctr">
              <a:buNone/>
            </a:pPr>
            <a:endParaRPr lang="en-US" sz="2800" dirty="0"/>
          </a:p>
          <a:p>
            <a:pPr marL="114300" indent="0" algn="ctr">
              <a:buNone/>
            </a:pPr>
            <a:endParaRPr lang="en-US" sz="2800" dirty="0" smtClean="0"/>
          </a:p>
          <a:p>
            <a:pPr marL="114300" indent="0" algn="ctr">
              <a:buNone/>
            </a:pPr>
            <a:r>
              <a:rPr lang="en-US" sz="2800" dirty="0" smtClean="0"/>
              <a:t>Script </a:t>
            </a:r>
            <a:r>
              <a:rPr lang="en-US" sz="2800" dirty="0"/>
              <a:t>analysis brings the actor into action.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3316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Acting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spcAft>
                <a:spcPts val="600"/>
              </a:spcAft>
            </a:pPr>
            <a:r>
              <a:rPr lang="en-US" sz="2400" dirty="0"/>
              <a:t>Put yourself into the circumstances of your character. </a:t>
            </a:r>
            <a:endParaRPr lang="en-US" sz="2400" dirty="0" smtClean="0"/>
          </a:p>
          <a:p>
            <a:pPr lvl="0">
              <a:spcAft>
                <a:spcPts val="600"/>
              </a:spcAft>
            </a:pPr>
            <a:r>
              <a:rPr lang="en-US" sz="2400" dirty="0" smtClean="0"/>
              <a:t>Experience </a:t>
            </a:r>
            <a:r>
              <a:rPr lang="en-US" sz="2400" dirty="0"/>
              <a:t>your character’s needs as if they were your own. </a:t>
            </a:r>
            <a:endParaRPr lang="en-US" sz="2400" dirty="0" smtClean="0"/>
          </a:p>
          <a:p>
            <a:pPr lvl="0">
              <a:spcAft>
                <a:spcPts val="600"/>
              </a:spcAft>
            </a:pPr>
            <a:r>
              <a:rPr lang="en-US" sz="2400" dirty="0" smtClean="0"/>
              <a:t>Form </a:t>
            </a:r>
            <a:r>
              <a:rPr lang="en-US" sz="2400" dirty="0"/>
              <a:t>objectives as your character and care about them as if they were your own.</a:t>
            </a:r>
          </a:p>
          <a:p>
            <a:pPr lvl="0">
              <a:spcAft>
                <a:spcPts val="600"/>
              </a:spcAft>
            </a:pPr>
            <a:r>
              <a:rPr lang="en-US" sz="2400" dirty="0"/>
              <a:t>Do the things the character does to achieve those objectives.</a:t>
            </a:r>
          </a:p>
          <a:p>
            <a:pPr lvl="0">
              <a:spcAft>
                <a:spcPts val="600"/>
              </a:spcAft>
            </a:pPr>
            <a:r>
              <a:rPr lang="en-US" sz="2400" dirty="0"/>
              <a:t>Explore the natural process of transformation </a:t>
            </a:r>
            <a:r>
              <a:rPr lang="en-US" sz="2400" dirty="0" smtClean="0"/>
              <a:t>               (</a:t>
            </a:r>
            <a:r>
              <a:rPr lang="en-US" sz="2400" dirty="0"/>
              <a:t>the Magic IF).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1083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 start ACTING!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Pull out your script and start playing the ACTION of the piece using the given circumstances.  </a:t>
            </a:r>
          </a:p>
          <a:p>
            <a:r>
              <a:rPr lang="en-US" dirty="0" smtClean="0"/>
              <a:t>Don’t set staging/blocking or set vocal patterns or body choices – just PLAY! </a:t>
            </a:r>
          </a:p>
          <a:p>
            <a:r>
              <a:rPr lang="en-US" dirty="0" smtClean="0"/>
              <a:t>Let the who, where, when, what affect your character and explore the possibilities.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6674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Your Actions Active!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Direct all actions toward your on-stage partner (or your invisible other)</a:t>
            </a:r>
          </a:p>
          <a:p>
            <a:r>
              <a:rPr lang="en-US" dirty="0" smtClean="0"/>
              <a:t>Make them real and human</a:t>
            </a:r>
          </a:p>
          <a:p>
            <a:r>
              <a:rPr lang="en-US" dirty="0" smtClean="0"/>
              <a:t>Choose actions you can believe in</a:t>
            </a:r>
          </a:p>
          <a:p>
            <a:r>
              <a:rPr lang="en-US" dirty="0" smtClean="0"/>
              <a:t>Make them relevant to your character</a:t>
            </a:r>
          </a:p>
          <a:p>
            <a:r>
              <a:rPr lang="en-US" dirty="0" smtClean="0"/>
              <a:t>Be specific and precise with your actions</a:t>
            </a:r>
          </a:p>
          <a:p>
            <a:r>
              <a:rPr lang="en-US" dirty="0" smtClean="0"/>
              <a:t>Make them active and forward-moving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7048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rehearsal….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 back to your piece.  Rehearse your memorized eight lines using the given circumstances and actions.  </a:t>
            </a:r>
            <a:endParaRPr lang="en-US" dirty="0"/>
          </a:p>
          <a:p>
            <a:r>
              <a:rPr lang="en-US" dirty="0" smtClean="0"/>
              <a:t>Grab a mono partner or scene pair and perform your eight lines for them.</a:t>
            </a:r>
          </a:p>
          <a:p>
            <a:r>
              <a:rPr lang="en-US" dirty="0" smtClean="0"/>
              <a:t>Get feedback on your performance – utilizing the GC and playing the active actions.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6813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971</TotalTime>
  <Words>302</Words>
  <Application>Microsoft Office PowerPoint</Application>
  <PresentationFormat>On-screen Show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Austin</vt:lpstr>
      <vt:lpstr>Shakespeare Meets Stanislavsky  </vt:lpstr>
      <vt:lpstr>PowerPoint Presentation</vt:lpstr>
      <vt:lpstr>PowerPoint Presentation</vt:lpstr>
      <vt:lpstr>PowerPoint Presentation</vt:lpstr>
      <vt:lpstr>The Acting Process</vt:lpstr>
      <vt:lpstr>So start ACTING!</vt:lpstr>
      <vt:lpstr>Make Your Actions Active!</vt:lpstr>
      <vt:lpstr>More rehearsal….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Shakespeare Meets Stanislavsky</dc:title>
  <dc:creator>Shawnda</dc:creator>
  <cp:lastModifiedBy>Shawnda</cp:lastModifiedBy>
  <cp:revision>11</cp:revision>
  <cp:lastPrinted>2016-09-02T01:58:11Z</cp:lastPrinted>
  <dcterms:created xsi:type="dcterms:W3CDTF">2016-09-02T01:29:48Z</dcterms:created>
  <dcterms:modified xsi:type="dcterms:W3CDTF">2016-09-08T17:27:14Z</dcterms:modified>
</cp:coreProperties>
</file>