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76488AD-830B-4398-80F3-F3BBD6A27ADB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07298F0-F3ED-4F74-852F-A67E7359D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078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508-12B9-446B-87A9-8DE6FBA5CA36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508-12B9-446B-87A9-8DE6FBA5CA36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508-12B9-446B-87A9-8DE6FBA5CA36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508-12B9-446B-87A9-8DE6FBA5CA36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508-12B9-446B-87A9-8DE6FBA5CA36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508-12B9-446B-87A9-8DE6FBA5CA36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508-12B9-446B-87A9-8DE6FBA5CA36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508-12B9-446B-87A9-8DE6FBA5CA36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508-12B9-446B-87A9-8DE6FBA5CA36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508-12B9-446B-87A9-8DE6FBA5CA36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0508-12B9-446B-87A9-8DE6FBA5CA36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70DCED9-CFFD-44A3-9B3E-20CEA3ED824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4240508-12B9-446B-87A9-8DE6FBA5CA36}" type="datetimeFigureOut">
              <a:rPr lang="en-US" smtClean="0"/>
              <a:t>5/9/2017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sh dir="u"/>
  </p:transition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Shakespeare Meets Stanislavsky	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Given Circumstances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2984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7620000" cy="59436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800" dirty="0"/>
              <a:t>Get your journals/logs and a writing utensil, </a:t>
            </a:r>
            <a:r>
              <a:rPr lang="en-US" sz="2800" dirty="0" smtClean="0"/>
              <a:t>grab your script and homework notes, and put your </a:t>
            </a:r>
            <a:r>
              <a:rPr lang="en-US" sz="2800" dirty="0"/>
              <a:t>personal belongings up against the wall, and find an open space in the </a:t>
            </a:r>
            <a:r>
              <a:rPr lang="en-US" sz="2800" dirty="0" smtClean="0"/>
              <a:t>front of the room where you can see the suitcase clearly. </a:t>
            </a:r>
            <a:endParaRPr lang="en-US" sz="2800" dirty="0"/>
          </a:p>
          <a:p>
            <a:pPr>
              <a:spcAft>
                <a:spcPts val="1200"/>
              </a:spcAft>
            </a:pPr>
            <a:r>
              <a:rPr lang="en-US" sz="2800" dirty="0" smtClean="0"/>
              <a:t>Sit down.</a:t>
            </a:r>
            <a:endParaRPr lang="en-US" sz="2800" dirty="0"/>
          </a:p>
          <a:p>
            <a:pPr>
              <a:spcAft>
                <a:spcPts val="1200"/>
              </a:spcAft>
            </a:pPr>
            <a:r>
              <a:rPr lang="en-US" sz="2800" dirty="0"/>
              <a:t>Put your journal and writing utensil nearby.</a:t>
            </a:r>
          </a:p>
          <a:p>
            <a:r>
              <a:rPr lang="en-US" sz="2800" dirty="0" smtClean="0"/>
              <a:t>Be ready to come up to the suitcase as directed, pick something out of it and interact with it.  Don’t think how you want to do this –  just follow your impulses when you get there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1269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114300" indent="0" algn="ctr">
              <a:buNone/>
            </a:pPr>
            <a:endParaRPr lang="en-US" dirty="0"/>
          </a:p>
          <a:p>
            <a:pPr marL="114300" indent="0" algn="ctr">
              <a:buNone/>
            </a:pPr>
            <a:endParaRPr lang="en-US" dirty="0" smtClean="0"/>
          </a:p>
          <a:p>
            <a:pPr marL="114300" indent="0" algn="ctr">
              <a:buNone/>
            </a:pPr>
            <a:r>
              <a:rPr lang="en-US" sz="2800" dirty="0" smtClean="0"/>
              <a:t>Actors </a:t>
            </a:r>
            <a:r>
              <a:rPr lang="en-US" sz="2800" dirty="0"/>
              <a:t>have to ‘let go’ of their homework – they should ‘forget’ their preparation at the point when it has served its purpose. </a:t>
            </a:r>
          </a:p>
        </p:txBody>
      </p:sp>
    </p:spTree>
    <p:extLst>
      <p:ext uri="{BB962C8B-B14F-4D97-AF65-F5344CB8AC3E}">
        <p14:creationId xmlns:p14="http://schemas.microsoft.com/office/powerpoint/2010/main" val="35176934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en-US" sz="2800" dirty="0" smtClean="0"/>
          </a:p>
          <a:p>
            <a:pPr marL="114300" indent="0" algn="ctr">
              <a:buNone/>
            </a:pPr>
            <a:endParaRPr lang="en-US" sz="2800" dirty="0"/>
          </a:p>
          <a:p>
            <a:pPr marL="114300" indent="0" algn="ctr">
              <a:buNone/>
            </a:pPr>
            <a:endParaRPr lang="en-US" sz="2800" dirty="0" smtClean="0"/>
          </a:p>
          <a:p>
            <a:pPr marL="114300" indent="0" algn="ctr">
              <a:buNone/>
            </a:pPr>
            <a:r>
              <a:rPr lang="en-US" sz="2800" dirty="0" smtClean="0"/>
              <a:t>“</a:t>
            </a:r>
            <a:r>
              <a:rPr lang="en-US" sz="2800" dirty="0"/>
              <a:t>If our preparatory work is right, the results will take care of themselves.”</a:t>
            </a:r>
          </a:p>
        </p:txBody>
      </p:sp>
    </p:spTree>
    <p:extLst>
      <p:ext uri="{BB962C8B-B14F-4D97-AF65-F5344CB8AC3E}">
        <p14:creationId xmlns:p14="http://schemas.microsoft.com/office/powerpoint/2010/main" val="5886328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en-US" sz="2800" dirty="0" smtClean="0"/>
          </a:p>
          <a:p>
            <a:pPr marL="114300" indent="0" algn="ctr">
              <a:buNone/>
            </a:pPr>
            <a:endParaRPr lang="en-US" sz="2800" dirty="0"/>
          </a:p>
          <a:p>
            <a:pPr marL="114300" indent="0" algn="ctr">
              <a:buNone/>
            </a:pPr>
            <a:r>
              <a:rPr lang="en-US" sz="2800" dirty="0" smtClean="0"/>
              <a:t>Stanislavsky </a:t>
            </a:r>
            <a:r>
              <a:rPr lang="en-US" sz="2800" dirty="0"/>
              <a:t>asked actors to think and behave as their characters would logically do in the circumstances of the play.</a:t>
            </a:r>
          </a:p>
        </p:txBody>
      </p:sp>
    </p:spTree>
    <p:extLst>
      <p:ext uri="{BB962C8B-B14F-4D97-AF65-F5344CB8AC3E}">
        <p14:creationId xmlns:p14="http://schemas.microsoft.com/office/powerpoint/2010/main" val="20065898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Given Circumstances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620000" cy="5105400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2800" b="1" dirty="0" smtClean="0"/>
              <a:t>Who</a:t>
            </a:r>
            <a:r>
              <a:rPr lang="en-US" sz="2800" dirty="0" smtClean="0"/>
              <a:t> </a:t>
            </a:r>
            <a:r>
              <a:rPr lang="en-US" sz="2400" dirty="0"/>
              <a:t>– relationship between your character and all the other characters important in the scene (whether physically present or not; a general and a specific relationship with each person)</a:t>
            </a:r>
          </a:p>
          <a:p>
            <a:pPr>
              <a:spcAft>
                <a:spcPts val="600"/>
              </a:spcAft>
            </a:pPr>
            <a:r>
              <a:rPr lang="en-US" sz="2800" b="1" dirty="0"/>
              <a:t>Where</a:t>
            </a:r>
            <a:r>
              <a:rPr lang="en-US" sz="2800" dirty="0"/>
              <a:t> </a:t>
            </a:r>
            <a:r>
              <a:rPr lang="en-US" sz="2400" dirty="0"/>
              <a:t>– two main aspects; physical environment and social environment</a:t>
            </a:r>
          </a:p>
          <a:p>
            <a:pPr>
              <a:spcAft>
                <a:spcPts val="600"/>
              </a:spcAft>
            </a:pPr>
            <a:r>
              <a:rPr lang="en-US" sz="2800" b="1" dirty="0"/>
              <a:t>When</a:t>
            </a:r>
            <a:r>
              <a:rPr lang="en-US" sz="2800" dirty="0"/>
              <a:t> </a:t>
            </a:r>
            <a:r>
              <a:rPr lang="en-US" sz="2400" dirty="0"/>
              <a:t>– facts plus the implications of manners, values, beliefs, etc.</a:t>
            </a:r>
          </a:p>
          <a:p>
            <a:pPr>
              <a:spcAft>
                <a:spcPts val="600"/>
              </a:spcAft>
            </a:pPr>
            <a:r>
              <a:rPr lang="en-US" sz="2800" b="1" dirty="0"/>
              <a:t>What</a:t>
            </a:r>
            <a:r>
              <a:rPr lang="en-US" sz="2800" dirty="0"/>
              <a:t> </a:t>
            </a:r>
            <a:r>
              <a:rPr lang="en-US" sz="2400" dirty="0"/>
              <a:t>– start with the antecedent (or “pre”) action: things that happened in the past that affect the present situation and then move into the main event of the scene.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837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outure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36</TotalTime>
  <Words>258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Adjacency</vt:lpstr>
      <vt:lpstr>Shakespeare Meets Stanislavsky  </vt:lpstr>
      <vt:lpstr>PowerPoint Presentation</vt:lpstr>
      <vt:lpstr>PowerPoint Presentation</vt:lpstr>
      <vt:lpstr>PowerPoint Presentation</vt:lpstr>
      <vt:lpstr>PowerPoint Presentation</vt:lpstr>
      <vt:lpstr>Given Circumstances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Shakespeare Meets Stanislavsky</dc:title>
  <dc:creator>Shawnda</dc:creator>
  <cp:lastModifiedBy>Shawnda</cp:lastModifiedBy>
  <cp:revision>9</cp:revision>
  <cp:lastPrinted>2016-09-02T01:58:11Z</cp:lastPrinted>
  <dcterms:created xsi:type="dcterms:W3CDTF">2016-09-02T01:29:48Z</dcterms:created>
  <dcterms:modified xsi:type="dcterms:W3CDTF">2017-05-10T00:51:28Z</dcterms:modified>
</cp:coreProperties>
</file>