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 anchorCtr="0">
            <a:noAutofit/>
          </a:bodyPr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 anchorCtr="0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1565"/>
            <a:ext cx="8229600" cy="387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0C70BE3-DC29-F24F-A8CD-484FD87E29F3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494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F6246CBC-384F-D248-AD8A-873822CC8C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Tx/>
        <a:buBlip>
          <a:blip r:embed="rId1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Design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from research to a 3-D Model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Thumbnail Sketches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241800" cy="413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51637"/>
            <a:ext cx="4202975" cy="41205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2" y="1417638"/>
            <a:ext cx="4485479" cy="3335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81400"/>
            <a:ext cx="4343400" cy="2741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791200"/>
            <a:ext cx="26670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(Not this kind…)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15035"/>
            <a:ext cx="5498353" cy="4123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0"/>
            <a:ext cx="5080000" cy="309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48895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295400"/>
            <a:ext cx="302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Functional </a:t>
            </a:r>
          </a:p>
          <a:p>
            <a:pPr algn="ctr"/>
            <a:r>
              <a:rPr lang="en-US" sz="3600" b="1" dirty="0" smtClean="0"/>
              <a:t>Model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3441" r="10393"/>
          <a:stretch>
            <a:fillRect/>
          </a:stretch>
        </p:blipFill>
        <p:spPr>
          <a:xfrm>
            <a:off x="228600" y="1417638"/>
            <a:ext cx="3962400" cy="3469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5245" t="10490" r="6643" b="7692"/>
          <a:stretch>
            <a:fillRect/>
          </a:stretch>
        </p:blipFill>
        <p:spPr>
          <a:xfrm>
            <a:off x="4191000" y="3048000"/>
            <a:ext cx="4800600" cy="2971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t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94</TotalTime>
  <Words>26</Words>
  <Application>Microsoft Macintosh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Forte</vt:lpstr>
      <vt:lpstr>Set Design Process</vt:lpstr>
      <vt:lpstr>Thumbnail Sketches</vt:lpstr>
      <vt:lpstr>Renderings</vt:lpstr>
      <vt:lpstr>MODELS</vt:lpstr>
      <vt:lpstr>Slide 5</vt:lpstr>
      <vt:lpstr>Production Model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Matheson</dc:creator>
  <cp:lastModifiedBy>Mary Matheson</cp:lastModifiedBy>
  <cp:revision>8</cp:revision>
  <dcterms:created xsi:type="dcterms:W3CDTF">2015-12-01T01:08:20Z</dcterms:created>
  <dcterms:modified xsi:type="dcterms:W3CDTF">2015-12-01T02:42:24Z</dcterms:modified>
</cp:coreProperties>
</file>