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8D9D106-BD58-9646-BB69-4B943091459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5D677843-4BE6-A743-85AC-6EA8764085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Little Red Riding 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different </a:t>
            </a:r>
            <a:r>
              <a:rPr lang="en-US" dirty="0" err="1" smtClean="0"/>
              <a:t>Viz-es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79543" cy="5778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603148" cy="6135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727075"/>
            <a:ext cx="8712200" cy="54451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5</TotalTime>
  <Words>9</Words>
  <Application>Microsoft Macintosh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Exhibit</vt:lpstr>
      <vt:lpstr>Little Red Riding Hood</vt:lpstr>
      <vt:lpstr>Slide 2</vt:lpstr>
      <vt:lpstr>Slide 3</vt:lpstr>
      <vt:lpstr>Slide 4</vt:lpstr>
    </vt:vector>
  </TitlesOfParts>
  <Company>Brigham Young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Red Riding Hood</dc:title>
  <dc:creator>Mary Matheson</dc:creator>
  <cp:lastModifiedBy>Mary Matheson</cp:lastModifiedBy>
  <cp:revision>1</cp:revision>
  <dcterms:created xsi:type="dcterms:W3CDTF">2015-10-22T20:02:12Z</dcterms:created>
  <dcterms:modified xsi:type="dcterms:W3CDTF">2015-10-22T20:07:23Z</dcterms:modified>
</cp:coreProperties>
</file>