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D617A-6572-8348-B618-70CBFECB1D99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FDF9B-0636-E242-B788-570FEDF58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Kim A. </a:t>
            </a:r>
            <a:r>
              <a:rPr lang="en-US" dirty="0" err="1" smtClean="0"/>
              <a:t>Tolman</a:t>
            </a:r>
            <a:r>
              <a:rPr lang="en-US" baseline="0" dirty="0" smtClean="0"/>
              <a:t> Design Richard 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DF9B-0636-E242-B788-570FEDF589A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Diary of Anne Frank designed by Richard Finkelstein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DF9B-0636-E242-B788-570FEDF589A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9EBDAC-109A-6B46-B473-83B0167534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C70F00-F048-2142-B623-971B8529C19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Elements Of Design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Principles </a:t>
            </a:r>
            <a:r>
              <a:rPr lang="en-US" smtClean="0"/>
              <a:t>of </a:t>
            </a:r>
            <a:r>
              <a:rPr lang="en-US" smtClean="0"/>
              <a:t>Composition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Good stuff to know.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7620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05200" cy="2325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0500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1" y="4191000"/>
            <a:ext cx="3549206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Symmetrical Balance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4245685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312996"/>
            <a:ext cx="4114800" cy="38973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Asymmetrical Balance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04" y="1524000"/>
            <a:ext cx="7256596" cy="47571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Emphasis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4600"/>
            <a:ext cx="4964445" cy="287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8928" b="14009"/>
          <a:stretch>
            <a:fillRect/>
          </a:stretch>
        </p:blipFill>
        <p:spPr>
          <a:xfrm>
            <a:off x="3733800" y="3886200"/>
            <a:ext cx="5232400" cy="28351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5957"/>
          <a:stretch>
            <a:fillRect/>
          </a:stretch>
        </p:blipFill>
        <p:spPr>
          <a:xfrm>
            <a:off x="228600" y="1722438"/>
            <a:ext cx="8637785" cy="43735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96962"/>
          </a:xfrm>
        </p:spPr>
        <p:txBody>
          <a:bodyPr/>
          <a:lstStyle/>
          <a:p>
            <a:r>
              <a:rPr lang="en-US" dirty="0" smtClean="0"/>
              <a:t>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35" y="3927458"/>
            <a:ext cx="3707165" cy="2625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10342"/>
            <a:ext cx="6477000" cy="27758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24" y="2057400"/>
            <a:ext cx="6312876" cy="32958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24201"/>
            <a:ext cx="730411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49188"/>
            <a:ext cx="1377950" cy="1621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1301526"/>
            <a:ext cx="1854200" cy="1668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874" y="1301526"/>
            <a:ext cx="1707926" cy="17079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371" y="3939010"/>
            <a:ext cx="5069429" cy="2690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r="27721"/>
          <a:stretch>
            <a:fillRect/>
          </a:stretch>
        </p:blipFill>
        <p:spPr>
          <a:xfrm>
            <a:off x="457200" y="4165600"/>
            <a:ext cx="26670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t="18667"/>
          <a:stretch>
            <a:fillRect/>
          </a:stretch>
        </p:blipFill>
        <p:spPr>
          <a:xfrm>
            <a:off x="4191000" y="1409700"/>
            <a:ext cx="38100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COMPOSITION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74800"/>
            <a:ext cx="7239000" cy="482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52600"/>
            <a:ext cx="69088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4191000" cy="529862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59</TotalTime>
  <Words>45</Words>
  <Application>Microsoft Office PowerPoint</Application>
  <PresentationFormat>On-screen Show (4:3)</PresentationFormat>
  <Paragraphs>19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Apex</vt:lpstr>
      <vt:lpstr>Elements Of Design &amp; Principles of Composition</vt:lpstr>
      <vt:lpstr>ELEMENTS OF DESIGN</vt:lpstr>
      <vt:lpstr>Line</vt:lpstr>
      <vt:lpstr>Shape </vt:lpstr>
      <vt:lpstr>Mass</vt:lpstr>
      <vt:lpstr>Texture</vt:lpstr>
      <vt:lpstr>PRINCIPLES OF COMPOSITION</vt:lpstr>
      <vt:lpstr>Unity</vt:lpstr>
      <vt:lpstr>Harmony</vt:lpstr>
      <vt:lpstr>Contrast</vt:lpstr>
      <vt:lpstr>Variation</vt:lpstr>
      <vt:lpstr>Symmetrical Balance</vt:lpstr>
      <vt:lpstr>Asymmetrical Balance</vt:lpstr>
      <vt:lpstr>Emphasis</vt:lpstr>
    </vt:vector>
  </TitlesOfParts>
  <Company>Brigham Young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Design &amp; Principles of Compositiosn</dc:title>
  <dc:creator>Mary Matheson</dc:creator>
  <cp:lastModifiedBy>Shawnda</cp:lastModifiedBy>
  <cp:revision>26</cp:revision>
  <dcterms:created xsi:type="dcterms:W3CDTF">2015-12-14T22:19:48Z</dcterms:created>
  <dcterms:modified xsi:type="dcterms:W3CDTF">2016-03-03T18:23:00Z</dcterms:modified>
</cp:coreProperties>
</file>