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0"/>
  </p:notesMasterIdLst>
  <p:sldIdLst>
    <p:sldId id="256" r:id="rId2"/>
    <p:sldId id="261" r:id="rId3"/>
    <p:sldId id="263" r:id="rId4"/>
    <p:sldId id="264" r:id="rId5"/>
    <p:sldId id="262" r:id="rId6"/>
    <p:sldId id="257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6F5F-CB13-3442-BF5D-86F8BC5534A0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03948-026E-6F4D-A784-AFB98B87BF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Whisper House-Michael </a:t>
            </a:r>
            <a:r>
              <a:rPr lang="en-US" baseline="0" dirty="0" err="1" smtClean="0"/>
              <a:t>Schweikardt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3948-026E-6F4D-A784-AFB98B87BF0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</a:t>
            </a:r>
            <a:r>
              <a:rPr lang="en-US" baseline="0" dirty="0" smtClean="0"/>
              <a:t> for Principles of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3948-026E-6F4D-A784-AFB98B87BF0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4EA3-518E-3B42-AB13-5C57797EA1A8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BDE5-3412-F941-9D1F-4CC07CBFBE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Prepare to Analyze!!!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82550"/>
            <a:ext cx="8356600" cy="669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5394"/>
            <a:ext cx="8864600" cy="66364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36000" cy="6570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488"/>
          <a:stretch>
            <a:fillRect/>
          </a:stretch>
        </p:blipFill>
        <p:spPr>
          <a:xfrm>
            <a:off x="457200" y="344018"/>
            <a:ext cx="8251747" cy="60567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482461" cy="56747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8735799" cy="58096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874000" cy="6391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</Words>
  <Application>Microsoft Macintosh PowerPoint</Application>
  <PresentationFormat>On-screen Show (4:3)</PresentationFormat>
  <Paragraphs>5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Prepare to Analyze!!!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Matheson</dc:creator>
  <cp:lastModifiedBy>Mary Matheson</cp:lastModifiedBy>
  <cp:revision>13</cp:revision>
  <dcterms:created xsi:type="dcterms:W3CDTF">2015-12-14T23:22:55Z</dcterms:created>
  <dcterms:modified xsi:type="dcterms:W3CDTF">2015-12-15T04:35:31Z</dcterms:modified>
</cp:coreProperties>
</file>