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79D0766-155D-2942-8B9C-FFADB57967D6}">
          <p14:sldIdLst>
            <p14:sldId id="256"/>
            <p14:sldId id="257"/>
            <p14:sldId id="258"/>
            <p14:sldId id="259"/>
            <p14:sldId id="260"/>
            <p14:sldId id="262"/>
            <p14:sldId id="26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4589" autoAdjust="0"/>
  </p:normalViewPr>
  <p:slideViewPr>
    <p:cSldViewPr snapToGrid="0" snapToObjects="1">
      <p:cViewPr>
        <p:scale>
          <a:sx n="53" d="100"/>
          <a:sy n="53" d="100"/>
        </p:scale>
        <p:origin x="-384"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chor="t">
            <a:normAutofit/>
          </a:bodyPr>
          <a:lstStyle>
            <a:lvl1pPr marL="0" indent="0" algn="ctr">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10/22/2014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36636D-D922-432D-A958-524484B5923D}" type="datetimeFigureOut">
              <a:rPr lang="en-US" smtClean="0"/>
              <a:pPr/>
              <a:t>10/22/2014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10/22/2014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10/22/2014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36636D-D922-432D-A958-524484B5923D}" type="datetimeFigureOut">
              <a:rPr lang="en-US" smtClean="0"/>
              <a:pPr/>
              <a:t>10/22/2014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36636D-D922-432D-A958-524484B5923D}" type="datetimeFigureOut">
              <a:rPr lang="en-US" smtClean="0"/>
              <a:pPr/>
              <a:t>10/22/2014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36636D-D922-432D-A958-524484B5923D}" type="datetimeFigureOut">
              <a:rPr lang="en-US" smtClean="0"/>
              <a:pPr/>
              <a:t>10/22/2014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36636D-D922-432D-A958-524484B5923D}" type="datetimeFigureOut">
              <a:rPr lang="en-US" smtClean="0"/>
              <a:pPr/>
              <a:t>10/22/2014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smtClean="0"/>
              <a:pPr/>
              <a:t>10/22/2014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pPr/>
              <a:t>10/22/2014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nchor="t"/>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pPr/>
              <a:t>10/22/2014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11430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36636D-D922-432D-A958-524484B5923D}" type="datetimeFigureOut">
              <a:rPr lang="en-US" smtClean="0"/>
              <a:pPr/>
              <a:t>10/22/2014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8FB93-0A08-4E7D-8E63-9EFA29F1E09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defTabSz="914400" rtl="0" eaLnBrk="1" latinLnBrk="0" hangingPunct="1">
        <a:spcBef>
          <a:spcPct val="0"/>
        </a:spcBef>
        <a:buNone/>
        <a:defRPr sz="5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50000"/>
        </a:lnSpc>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lnSpc>
          <a:spcPct val="150000"/>
        </a:lnSpc>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50000"/>
        </a:lnSpc>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goodreads.com/work/quotes/13216114" TargetMode="External"/><Relationship Id="rId2" Type="http://schemas.openxmlformats.org/officeDocument/2006/relationships/hyperlink" Target="http://www.goodreads.com/author/show/28229.Banana_Yoshimot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VkDjn5r41j8" TargetMode="External"/><Relationship Id="rId2" Type="http://schemas.openxmlformats.org/officeDocument/2006/relationships/hyperlink" Target="http://www.youtube.com/watch?v=htuEOAAlAq8" TargetMode="External"/><Relationship Id="rId1" Type="http://schemas.openxmlformats.org/officeDocument/2006/relationships/slideLayout" Target="../slideLayouts/slideLayout2.xml"/><Relationship Id="rId4" Type="http://schemas.openxmlformats.org/officeDocument/2006/relationships/hyperlink" Target="http://www.youtube.com/watch?v=j_uPFoF6sh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Character Relations</a:t>
            </a:r>
            <a:endParaRPr lang="en-US" dirty="0"/>
          </a:p>
        </p:txBody>
      </p:sp>
    </p:spTree>
    <p:extLst>
      <p:ext uri="{BB962C8B-B14F-4D97-AF65-F5344CB8AC3E}">
        <p14:creationId xmlns:p14="http://schemas.microsoft.com/office/powerpoint/2010/main" val="3256141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71286" y="1282613"/>
            <a:ext cx="7656285" cy="4308872"/>
          </a:xfrm>
          <a:prstGeom prst="rect">
            <a:avLst/>
          </a:prstGeom>
          <a:noFill/>
        </p:spPr>
        <p:txBody>
          <a:bodyPr wrap="square" rtlCol="0">
            <a:spAutoFit/>
          </a:bodyPr>
          <a:lstStyle/>
          <a:p>
            <a:r>
              <a:rPr lang="en-US" sz="3200" b="1" dirty="0"/>
              <a:t>“Things look different depending on your perspective. As I see it, fighting to bridge those gaps isn't what really matters. The most important thing is to know them inside and out, as differences, and to understand why certain people are the way they are.” </a:t>
            </a:r>
            <a:endParaRPr lang="en-US" sz="3200" dirty="0"/>
          </a:p>
          <a:p>
            <a:r>
              <a:rPr lang="en-US" sz="3200" b="1" dirty="0"/>
              <a:t>― </a:t>
            </a:r>
            <a:r>
              <a:rPr lang="en-US" sz="3200" b="1" dirty="0">
                <a:hlinkClick r:id="rId2"/>
              </a:rPr>
              <a:t>Banana Yoshimoto</a:t>
            </a:r>
            <a:r>
              <a:rPr lang="en-US" sz="3200" b="1" dirty="0"/>
              <a:t>, </a:t>
            </a:r>
            <a:r>
              <a:rPr lang="en-US" sz="3200" b="1" i="1" dirty="0">
                <a:hlinkClick r:id="rId3"/>
              </a:rPr>
              <a:t>The Lake</a:t>
            </a:r>
            <a:endParaRPr lang="en-US" sz="3200" dirty="0"/>
          </a:p>
          <a:p>
            <a:endParaRPr lang="en-US" dirty="0"/>
          </a:p>
        </p:txBody>
      </p:sp>
    </p:spTree>
    <p:extLst>
      <p:ext uri="{BB962C8B-B14F-4D97-AF65-F5344CB8AC3E}">
        <p14:creationId xmlns:p14="http://schemas.microsoft.com/office/powerpoint/2010/main" val="3242547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t"/>
          <a:lstStyle/>
          <a:p>
            <a:r>
              <a:rPr lang="en-US" dirty="0" smtClean="0"/>
              <a:t>How does our perspective affect our relationship with others?</a:t>
            </a:r>
          </a:p>
          <a:p>
            <a:r>
              <a:rPr lang="en-US" dirty="0" smtClean="0"/>
              <a:t>How do relationships affect how we interact with others?</a:t>
            </a:r>
          </a:p>
          <a:p>
            <a:r>
              <a:rPr lang="en-US" dirty="0" smtClean="0"/>
              <a:t>How do </a:t>
            </a:r>
            <a:r>
              <a:rPr lang="en-US" smtClean="0"/>
              <a:t>they affect </a:t>
            </a:r>
            <a:r>
              <a:rPr lang="en-US" dirty="0" smtClean="0"/>
              <a:t>how others view us?</a:t>
            </a:r>
            <a:endParaRPr lang="en-US" dirty="0"/>
          </a:p>
        </p:txBody>
      </p:sp>
    </p:spTree>
    <p:extLst>
      <p:ext uri="{BB962C8B-B14F-4D97-AF65-F5344CB8AC3E}">
        <p14:creationId xmlns:p14="http://schemas.microsoft.com/office/powerpoint/2010/main" val="4882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Principles </a:t>
            </a:r>
            <a:r>
              <a:rPr lang="en-US" dirty="0"/>
              <a:t>A</a:t>
            </a:r>
            <a:r>
              <a:rPr lang="en-US" dirty="0" smtClean="0"/>
              <a:t>pply to Acting!</a:t>
            </a:r>
            <a:endParaRPr lang="en-US" dirty="0"/>
          </a:p>
        </p:txBody>
      </p:sp>
      <p:sp>
        <p:nvSpPr>
          <p:cNvPr id="3" name="Content Placeholder 2"/>
          <p:cNvSpPr>
            <a:spLocks noGrp="1"/>
          </p:cNvSpPr>
          <p:nvPr>
            <p:ph idx="1"/>
          </p:nvPr>
        </p:nvSpPr>
        <p:spPr/>
        <p:txBody>
          <a:bodyPr anchor="t">
            <a:normAutofit fontScale="85000" lnSpcReduction="10000"/>
          </a:bodyPr>
          <a:lstStyle/>
          <a:p>
            <a:r>
              <a:rPr lang="en-US" dirty="0" smtClean="0"/>
              <a:t> </a:t>
            </a:r>
            <a:r>
              <a:rPr lang="en-US" dirty="0"/>
              <a:t>Creating relationship is the heart of acting. It is basic. It is </a:t>
            </a:r>
            <a:r>
              <a:rPr lang="en-US" dirty="0" smtClean="0"/>
              <a:t>essential</a:t>
            </a:r>
            <a:r>
              <a:rPr lang="en-US" i="1" dirty="0" smtClean="0"/>
              <a:t>.</a:t>
            </a:r>
            <a:endParaRPr lang="en-US" dirty="0"/>
          </a:p>
          <a:p>
            <a:pPr marL="0" indent="0">
              <a:buNone/>
            </a:pPr>
            <a:r>
              <a:rPr lang="en-US" dirty="0" smtClean="0"/>
              <a:t>      -Michael </a:t>
            </a:r>
            <a:r>
              <a:rPr lang="en-US" dirty="0" err="1"/>
              <a:t>Shurtleff</a:t>
            </a:r>
            <a:endParaRPr lang="en-US" dirty="0" smtClean="0"/>
          </a:p>
          <a:p>
            <a:r>
              <a:rPr lang="en-US" dirty="0" smtClean="0"/>
              <a:t>With </a:t>
            </a:r>
            <a:r>
              <a:rPr lang="en-US" dirty="0"/>
              <a:t>any part you play, there is a certain amount of yourself in it. There has to be, </a:t>
            </a:r>
            <a:r>
              <a:rPr lang="en-US" dirty="0" smtClean="0"/>
              <a:t>otherwise </a:t>
            </a:r>
            <a:r>
              <a:rPr lang="en-US" dirty="0"/>
              <a:t>it's just not acting. It's lying</a:t>
            </a:r>
            <a:r>
              <a:rPr lang="en-US" dirty="0" smtClean="0"/>
              <a:t>.</a:t>
            </a:r>
          </a:p>
          <a:p>
            <a:pPr marL="0" indent="0">
              <a:buNone/>
            </a:pPr>
            <a:r>
              <a:rPr lang="en-US" dirty="0" smtClean="0"/>
              <a:t>      -Johnny Depp</a:t>
            </a:r>
            <a:endParaRPr lang="en-US" dirty="0"/>
          </a:p>
        </p:txBody>
      </p:sp>
    </p:spTree>
    <p:extLst>
      <p:ext uri="{BB962C8B-B14F-4D97-AF65-F5344CB8AC3E}">
        <p14:creationId xmlns:p14="http://schemas.microsoft.com/office/powerpoint/2010/main" val="3747117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Harry Potter and Luna </a:t>
            </a:r>
            <a:r>
              <a:rPr lang="en-US" dirty="0" err="1" smtClean="0"/>
              <a:t>Lovegood</a:t>
            </a:r>
            <a:endParaRPr lang="en-US" dirty="0"/>
          </a:p>
        </p:txBody>
      </p:sp>
      <p:sp>
        <p:nvSpPr>
          <p:cNvPr id="3" name="Content Placeholder 2"/>
          <p:cNvSpPr>
            <a:spLocks noGrp="1"/>
          </p:cNvSpPr>
          <p:nvPr>
            <p:ph idx="1"/>
          </p:nvPr>
        </p:nvSpPr>
        <p:spPr/>
        <p:txBody>
          <a:bodyPr anchor="t">
            <a:normAutofit fontScale="85000" lnSpcReduction="10000"/>
          </a:bodyPr>
          <a:lstStyle/>
          <a:p>
            <a:r>
              <a:rPr lang="en-US" dirty="0" smtClean="0"/>
              <a:t>Watch the following videos and examine how this particular relationship is developed.</a:t>
            </a:r>
          </a:p>
          <a:p>
            <a:r>
              <a:rPr lang="en-US" b="1" u="sng" dirty="0">
                <a:hlinkClick r:id="rId2"/>
              </a:rPr>
              <a:t>http://www.youtube.com/watch?v=</a:t>
            </a:r>
            <a:r>
              <a:rPr lang="en-US" b="1" u="sng" dirty="0" smtClean="0">
                <a:hlinkClick r:id="rId2"/>
              </a:rPr>
              <a:t>htuEOAAlAq8</a:t>
            </a:r>
            <a:endParaRPr lang="en-US" dirty="0"/>
          </a:p>
          <a:p>
            <a:r>
              <a:rPr lang="en-US" b="1" u="sng" dirty="0">
                <a:hlinkClick r:id="rId3"/>
              </a:rPr>
              <a:t>http://www.youtube.com/watch?v=</a:t>
            </a:r>
            <a:r>
              <a:rPr lang="en-US" b="1" u="sng" dirty="0" smtClean="0">
                <a:hlinkClick r:id="rId3"/>
              </a:rPr>
              <a:t>VkDjn5r41j8</a:t>
            </a:r>
            <a:endParaRPr lang="en-US" dirty="0"/>
          </a:p>
          <a:p>
            <a:r>
              <a:rPr lang="en-US" b="1" u="sng" dirty="0">
                <a:hlinkClick r:id="rId4"/>
              </a:rPr>
              <a:t>http://www.youtube.com/watch?v=j_uPFoF6shM</a:t>
            </a:r>
            <a:endParaRPr lang="en-US" dirty="0"/>
          </a:p>
          <a:p>
            <a:pPr marL="0" indent="0">
              <a:buNone/>
            </a:pPr>
            <a:endParaRPr lang="en-US" dirty="0"/>
          </a:p>
        </p:txBody>
      </p:sp>
    </p:spTree>
    <p:extLst>
      <p:ext uri="{BB962C8B-B14F-4D97-AF65-F5344CB8AC3E}">
        <p14:creationId xmlns:p14="http://schemas.microsoft.com/office/powerpoint/2010/main" val="4036184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Practice!</a:t>
            </a:r>
            <a:endParaRPr lang="en-US" dirty="0"/>
          </a:p>
        </p:txBody>
      </p:sp>
    </p:spTree>
    <p:extLst>
      <p:ext uri="{BB962C8B-B14F-4D97-AF65-F5344CB8AC3E}">
        <p14:creationId xmlns:p14="http://schemas.microsoft.com/office/powerpoint/2010/main" val="644113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smtClean="0"/>
              <a:t>    “</a:t>
            </a:r>
            <a:r>
              <a:rPr lang="en-US" b="1" dirty="0"/>
              <a:t>Whatever you are, be a good one.”</a:t>
            </a:r>
            <a:endParaRPr lang="en-US" dirty="0"/>
          </a:p>
          <a:p>
            <a:pPr marL="0" indent="0">
              <a:buNone/>
            </a:pPr>
            <a:r>
              <a:rPr lang="en-US" b="1" dirty="0" smtClean="0"/>
              <a:t>     -</a:t>
            </a:r>
            <a:r>
              <a:rPr lang="en-US" b="1" dirty="0"/>
              <a:t>Abraham Lincoln</a:t>
            </a:r>
            <a:endParaRPr lang="en-US" dirty="0"/>
          </a:p>
          <a:p>
            <a:endParaRPr lang="en-US" dirty="0"/>
          </a:p>
        </p:txBody>
      </p:sp>
    </p:spTree>
    <p:extLst>
      <p:ext uri="{BB962C8B-B14F-4D97-AF65-F5344CB8AC3E}">
        <p14:creationId xmlns:p14="http://schemas.microsoft.com/office/powerpoint/2010/main" val="1052752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theme/theme1.xml><?xml version="1.0" encoding="utf-8"?>
<a:theme xmlns:a="http://schemas.openxmlformats.org/drawingml/2006/main" name="Twilight">
  <a:themeElements>
    <a:clrScheme name="Twilight">
      <a:dk1>
        <a:sysClr val="windowText" lastClr="000000"/>
      </a:dk1>
      <a:lt1>
        <a:sysClr val="window" lastClr="FFFFFF"/>
      </a:lt1>
      <a:dk2>
        <a:srgbClr val="24213E"/>
      </a:dk2>
      <a:lt2>
        <a:srgbClr val="E9EAF0"/>
      </a:lt2>
      <a:accent1>
        <a:srgbClr val="E8BC4A"/>
      </a:accent1>
      <a:accent2>
        <a:srgbClr val="83C1C6"/>
      </a:accent2>
      <a:accent3>
        <a:srgbClr val="E78D35"/>
      </a:accent3>
      <a:accent4>
        <a:srgbClr val="909CE1"/>
      </a:accent4>
      <a:accent5>
        <a:srgbClr val="839C41"/>
      </a:accent5>
      <a:accent6>
        <a:srgbClr val="CC5439"/>
      </a:accent6>
      <a:hlink>
        <a:srgbClr val="1C6CF1"/>
      </a:hlink>
      <a:folHlink>
        <a:srgbClr val="C649E0"/>
      </a:folHlink>
    </a:clrScheme>
    <a:fontScheme name="Twilight">
      <a:maj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wi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fov="600000">
              <a:rot lat="0" lon="0" rev="0"/>
            </a:camera>
            <a:lightRig rig="threePt" dir="t">
              <a:rot lat="0" lon="0" rev="1200000"/>
            </a:lightRig>
          </a:scene3d>
          <a:sp3d>
            <a:bevelT w="63500" h="25400"/>
          </a:sp3d>
        </a:effectStyle>
      </a:effectStyleLst>
      <a:bgFillStyleLst>
        <a:solidFill>
          <a:schemeClr val="phClr"/>
        </a:solidFill>
        <a:gradFill rotWithShape="1">
          <a:gsLst>
            <a:gs pos="0">
              <a:schemeClr val="bg1">
                <a:shade val="100000"/>
                <a:satMod val="300000"/>
              </a:schemeClr>
            </a:gs>
            <a:gs pos="31000">
              <a:schemeClr val="bg1">
                <a:tint val="100000"/>
                <a:satMod val="300000"/>
              </a:schemeClr>
            </a:gs>
            <a:gs pos="62000">
              <a:schemeClr val="phClr">
                <a:tint val="100000"/>
                <a:shade val="100000"/>
                <a:satMod val="100000"/>
              </a:schemeClr>
            </a:gs>
            <a:gs pos="100000">
              <a:schemeClr val="phClr">
                <a:shade val="100000"/>
                <a:hueMod val="93000"/>
                <a:satMod val="50000"/>
                <a:lumMod val="200000"/>
              </a:schemeClr>
            </a:gs>
          </a:gsLst>
          <a:lin ang="5400000" scaled="0"/>
        </a:gradFill>
        <a:gradFill rotWithShape="1">
          <a:gsLst>
            <a:gs pos="0">
              <a:schemeClr val="phClr">
                <a:tint val="100000"/>
                <a:satMod val="100000"/>
              </a:schemeClr>
            </a:gs>
            <a:gs pos="100000">
              <a:schemeClr val="phClr">
                <a:tint val="100000"/>
                <a:shade val="100000"/>
                <a:alpha val="100000"/>
                <a:hueMod val="100000"/>
                <a:satMod val="150000"/>
                <a:lumMod val="5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Twilight.thmx</Template>
  <TotalTime>135</TotalTime>
  <Words>193</Words>
  <Application>Microsoft Office PowerPoint</Application>
  <PresentationFormat>On-screen Show (4:3)</PresentationFormat>
  <Paragraphs>19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Twilight</vt:lpstr>
      <vt:lpstr>Character Relations</vt:lpstr>
      <vt:lpstr>PowerPoint Presentation</vt:lpstr>
      <vt:lpstr>PowerPoint Presentation</vt:lpstr>
      <vt:lpstr>The Principles Apply to Acting!</vt:lpstr>
      <vt:lpstr>Harry Potter and Luna Lovegood</vt:lpstr>
      <vt:lpstr>Practice!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 Relations</dc:title>
  <dc:creator>Brandon Bringhurst</dc:creator>
  <cp:lastModifiedBy>Shawnda</cp:lastModifiedBy>
  <cp:revision>13</cp:revision>
  <dcterms:created xsi:type="dcterms:W3CDTF">2014-10-17T12:07:53Z</dcterms:created>
  <dcterms:modified xsi:type="dcterms:W3CDTF">2014-10-23T00:59:15Z</dcterms:modified>
</cp:coreProperties>
</file>