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91F5-A917-4399-A1A0-9A3281E49A81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CC3C-6C2E-4CB8-903D-494F46EE4B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91F5-A917-4399-A1A0-9A3281E49A81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CC3C-6C2E-4CB8-903D-494F46EE4B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91F5-A917-4399-A1A0-9A3281E49A81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CC3C-6C2E-4CB8-903D-494F46EE4B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91F5-A917-4399-A1A0-9A3281E49A81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CC3C-6C2E-4CB8-903D-494F46EE4B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91F5-A917-4399-A1A0-9A3281E49A81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CC3C-6C2E-4CB8-903D-494F46EE4B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91F5-A917-4399-A1A0-9A3281E49A81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CC3C-6C2E-4CB8-903D-494F46EE4B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91F5-A917-4399-A1A0-9A3281E49A81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CC3C-6C2E-4CB8-903D-494F46EE4B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91F5-A917-4399-A1A0-9A3281E49A81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CC3C-6C2E-4CB8-903D-494F46EE4B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91F5-A917-4399-A1A0-9A3281E49A81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CC3C-6C2E-4CB8-903D-494F46EE4B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91F5-A917-4399-A1A0-9A3281E49A81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CC3C-6C2E-4CB8-903D-494F46EE4B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91F5-A917-4399-A1A0-9A3281E49A81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CC3C-6C2E-4CB8-903D-494F46EE4B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F91F5-A917-4399-A1A0-9A3281E49A81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7CC3C-6C2E-4CB8-903D-494F46EE4B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Spatial Relationship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dited1202-37-2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729" y="1905000"/>
            <a:ext cx="8679179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4Brigadoon_PP_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1" y="1188720"/>
            <a:ext cx="8686800" cy="52120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4Brigadoon_PP_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57141"/>
            <a:ext cx="8686800" cy="52120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EB_Goodman-Theatre-300x33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449421"/>
            <a:ext cx="5486400" cy="61447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_78552016_lastship1_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521" y="1371600"/>
            <a:ext cx="8805333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e-last-ship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991" y="1371600"/>
            <a:ext cx="8802414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626317_10154629002680265_8943675444888024635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91283"/>
            <a:ext cx="4419599" cy="66293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alileo-3-Davey-Morris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98145" y="152400"/>
            <a:ext cx="4378855" cy="65682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12-12 2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28600"/>
            <a:ext cx="8067477" cy="64539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</Words>
  <Application>Microsoft Office PowerPoint</Application>
  <PresentationFormat>On-screen Show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Spatial Relationship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Relationship</dc:title>
  <dc:creator>Nichole</dc:creator>
  <cp:lastModifiedBy>Shawnda</cp:lastModifiedBy>
  <cp:revision>7</cp:revision>
  <dcterms:created xsi:type="dcterms:W3CDTF">2014-10-31T02:38:43Z</dcterms:created>
  <dcterms:modified xsi:type="dcterms:W3CDTF">2015-06-18T02:21:52Z</dcterms:modified>
</cp:coreProperties>
</file>