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Production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Quick 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9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0389" y="1986477"/>
            <a:ext cx="2485715" cy="331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869" y="685800"/>
            <a:ext cx="4944881" cy="380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138" y="1837765"/>
            <a:ext cx="3610275" cy="22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8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Designer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Step 1: Read the Script</a:t>
            </a:r>
          </a:p>
          <a:p>
            <a:r>
              <a:rPr lang="en-US" dirty="0" smtClean="0"/>
              <a:t>Step 2: create a basic floor plan (necessities) </a:t>
            </a:r>
          </a:p>
          <a:p>
            <a:r>
              <a:rPr lang="en-US" dirty="0" smtClean="0"/>
              <a:t>Step 3: Find inspiration</a:t>
            </a:r>
          </a:p>
          <a:p>
            <a:r>
              <a:rPr lang="en-US" dirty="0" smtClean="0"/>
              <a:t>Step 4: 3-D color model of design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2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plan Necessities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8851" y="2169083"/>
            <a:ext cx="5811346" cy="31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837765"/>
            <a:ext cx="4415366" cy="331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675" y="1261782"/>
            <a:ext cx="2381250" cy="1924050"/>
          </a:xfrm>
          <a:prstGeom prst="rect">
            <a:avLst/>
          </a:prstGeom>
        </p:spPr>
      </p:pic>
      <p:pic>
        <p:nvPicPr>
          <p:cNvPr id="2050" name="Picture 2" descr="https://encrypted-tbn3.gstatic.com/images?q=tbn:ANd9GcQBnJSVesRWacVQY6bELmItst0YIsdC6dOZHTncY4hkgvtR9xv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56" y="2566663"/>
            <a:ext cx="2582627" cy="258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82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color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90917" y="1837765"/>
            <a:ext cx="8796271" cy="4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9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designer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Step 1: read the play</a:t>
            </a:r>
          </a:p>
          <a:p>
            <a:r>
              <a:rPr lang="en-US" dirty="0" smtClean="0"/>
              <a:t>Step 2: outline written in lighting</a:t>
            </a:r>
          </a:p>
          <a:p>
            <a:r>
              <a:rPr lang="en-US" dirty="0" smtClean="0"/>
              <a:t>Step 3: get inspiration pictures</a:t>
            </a:r>
          </a:p>
          <a:p>
            <a:r>
              <a:rPr lang="en-US" dirty="0" smtClean="0"/>
              <a:t>Step 4: create light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56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 Pictures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837765"/>
            <a:ext cx="2857500" cy="1600200"/>
          </a:xfrm>
          <a:prstGeom prst="rect">
            <a:avLst/>
          </a:prstGeom>
        </p:spPr>
      </p:pic>
      <p:sp>
        <p:nvSpPr>
          <p:cNvPr id="5" name="AutoShape 2" descr="data:image/jpeg;base64,/9j/4AAQSkZJRgABAQAAAQABAAD/2wCEAAkGBxQTEhQUExQWFhUXGCAYGBgYGR8aGxsaHCAYGh0fHR4hHCggHBslHBgcIjIhJSktLi4uGh8zODMsNygtLisBCgoKDg0OGxAQGzgkICUvNCwsNC8sNDQ0LCw0LCwsLCwsLCw0LCwsLCwsLCwsLCwsLCwsLCwsLCwsLCwsLCwsLP/AABEIAK0BIwMBIgACEQEDEQH/xAAcAAACAgMBAQAAAAAAAAAAAAAFBgMEAQIHAAj/xABDEAACAQIEAwYDBgMHAQkBAAABAhEAAwQSITEFQVEGEyJhcYEykaEjQrHB0fAUUuEHFTNicqLxshYkNENTgpLC0nP/xAAZAQADAQEBAAAAAAAAAAAAAAABAgMEAAX/xAAqEQACAgICAgIBBAIDAQAAAAAAAQIRAxIhMRNBIlEEFDJhkXHwgaHRI//aAAwDAQACEQMRAD8A6MqgiQZHUaisZaI4/CWj4gpUjcqCG5GNOXrVRcG+UlXDQT4SNugBEH5zXNUKpoiV6wwB8vPetbmIynK6kGJlfEv0gj3Fb2riN8LD2P5bihsHhlezhs7Zrg+EyicpGzE/eby5etXBcbZhA8h+frWUG4862y/sV2zsOp7Mx2HpNZtnNB56VrLDafnWReI6+4plKhHAuG2K1NuoFxR8vqPzrf8AifIfOqeRC6MhxHjItfzCX8k6f+46emaqOOztcbLcVLdqAdYkxr+/KiGHfLmJEljJPlsBHQD86WbvCL0v4lOYkg6jck8/WJqOSVjaugdxridwo9rMfF4gQOREiOYn9aVreJMgbHnmE7TMMdvT0pqxfDL5OqEjlGsD2qH+Cj4kcaHlAk+cT/xWefNIWiLDoWuANDECM33Y2EEaRPOJoxjbYTBXAsjvLkbSYWAdP/Yap2cUCckAZWJXyGu2m86zW3a1mFnD2xqchdx1JjfqZJpZJKMmhomnDHYMhJBEa9QBIMcoq9wHjR78qD9lsDl5k6a8gKWOFWGS2ep38h08v61vh7YtFXUan1PkdK7EmpKSA+h/7R4gIUZiwVZLETEGBBA1OvLzoRwa1cOJd3cFbqRkH3ehnbbp1oxhIxNhCWBcRmdNNiDA3gEgD2qvhrWW4NI8uk6HUCKrmtTT9HRKVnBOVUkiRyk6AQtaX7Bj+WDMxmnkAPXQx50Qg53AEifbkd60x+HuOQAoyjyP06movHYaB3DFUEywaAdSAABqAPWTUj3CgAldFliIPpG3SN+tRXcFdJJKNMcl/wCKwvDr0EBTBBmQBvHn60dPilQKYSsXjdQQftF8SE6T1HoZj61FguLtnGYhU2YsIEjfU7Hl6zWvCcJcQqLiyF+EhgCNNt9RUmM4azXAyEKDq0zE9RG5/fOqwU1FchasYVHOsxVLDXGUQz5zyOUL+f5V5rrdflWvyIVQZbyTpvVXEWMteDmI8XzNYymklJSKRjRWwVru3OUxbMlkjZ+qnkDrI259avtjOi/Mz+lVgtQPiUHOfIAsefSeh+VJ5GuLGcV2XDi3POPSBUJJO+tVxixuEYifIAeusj5VnBX3uMVVQCOUFvrpGv8AzSbp9AuKJorxWi6cEH3nc+QhR9BP1qdeE2R9wH/VLfiTT0c2LxuL/MPmK9TSuHUaBV+Q/Ss0dRbYNtcV2zCepqvcvIXJAO07xMcvkfpVFr6DQkA9D4fxiplHTX0oWFxRtxMrc2DAkSIiMw/m0npVOE/iBAGlvbp+g/SrayNvpUa2BmzgeKInqKH+Qa8kqbmq9rEMbkaqgnUgE7pHKdZOnlVhOdV8Pw0I+YO22xHoZBnQ6H513NjSv0WQ7RdMqwQA6Aid/PyHzqra4jJAK7mJB9piJiQflVt7IKMA0FmBfeCJmBv8/M1jEYYNlymIJLdDv19vQV1cUmJci0cMZAABnzH5xWiWCZ8J0MbfoTWmAt3M0tcWIjKSCD5g8vSrd2+WDAyBOhUbjTWiuTtmUr6qvxeH1kfiK1XKdmH/AMh+tWeJpOVyCY01B0bl5/lQG2WuMQQTvnmNAuumnUipSk9qoO4XNk+vtWMlBMbg3hco1aDueXodBHntVHEcTu2tGDjzVjHtJM79a6WXU7cZWsA7qD7A/lXmwqNuit6gN7a8qF8Cxr3HIZ84yZuR5p0Hmfn71Px/GNasF0bKcwExO5jpTXatDWqsuDCpytr/APFf0rwsDkgHsP0pFftNidPtNZ2yr+Mb1fw3F7xBZ7pAAnXKJ9IXU/SusXdDcoI0EgdJj8KyZ/ZpTPE7pdUW6WYn4Z1MgEDlry9Z6U42cN32GV7alLhGgdjOhjWDz9K67CpIhC1goaHY7Bup+IkACSpfJO0EzA/pQvFK6yGuFfvGQZAHIa6a9fKlc39HbIZTbrBT0oAca7IISMoOoiTG5I9DO8UFwfHWR7kBdUI1YEa7kRNGUnFWduh5CelYy6mlDhl1/wCIt5iAufRRzkaRIk6z8qcp1PpXRdjJ2D/71szoxY/5QT9dB9avYI958ICztmOp+QP40pLg7hnIjCDqdfECZgaaetHuE2LguTcAS1MhVJgeQG8f1rrfZPZjEnCW+9cj/SPzJP4VBi8IiGPGTEgliBpvoBGnQ6bVePE15An5D86pYzF95GkR51R3XAzsorzoVfvNlYCYDNtO+Yx+JopzNaLaAmBE7+fP8anON9BkrVAvD4mDto25Ekg+XQ+dEuFutu5mC8iJAJnWfESPwrYKBtA9K8aOOGnQmgw/3lbic3tGtQ3OLpyBP0oJXoqg4XPGv8n1/pXqEV6uOLFjFqcytKkCBOknWRry289age2mjZRDTBAAM6ehirFzDZtYEAzz0PUa1TkLagjwg6NyG8x0HOl9EyjexTKywzCQfDvsd/ED4dPWrOFxLmJIILZdvIyQZ6jaoMZxFLeRgCSNieQMg6ecb+VZ4fMKxjxXJ0M65W5cj5Ui5dDJhPPlDt0108qpPx1AyqVeW2jKdokHxaHxDTzq3f8AguHbwnXpodaTluSEYGSATMkzoJAJmP8AilyS1oMnQ0pxm0Z+MRMyu2XevHjmHmDcg9CrfpQzAjQudSEJUkApr0Ykz7TUXDsD4nuOwUE5QGQ/EIOk65dd43ESNDSxySfYN2Mq31Ox5TsRp7is94vUVvg7gtoW5jlETPWRIHlQi5xJs8M5bnsYH+UDbbQ08pqKs7cK94BrmA9+Vbi70b61Se4VUBAGBTKASI5QYO+n41Xxd5rdxLaorhgMzZdiSJiDy5dK55F0FyCrksIOvrB/Kq9zBodDbQgGfhHOlZMXLMSMsggRy5T0B1GvrVXiOMuKyqHcHINmIEgnU7b+lSX5Cfo60OOGwdu2SURVJEGJ236xuBWcVgkvJkuCVmYmNRS92dxjG6qG4zyrMZJI5RuSaJ9o8W1rDM6GGDKAfVgPwNWjK1YbVHrfZrDrsh93b9akPArH8n+5v1pHftPiAP8AFb/b+lW7/Hb2bS80ZUMSFMMqkwSIny86OyEuI4YTg9m2wa2mVhsZM/U1fDN18/cUDZb1zDWzYuEtcaAzkAiDtpIBnl6iimA4a9pQ95y0z4SSYO2p5x6UXwMmvo3xFkXNXAadNaxYwip8CheWg5Hehd3C3XuF7b6IxDJmJYjWSq7HQ/ShOOvupYHMHyNIMwCsbdee1RllSlVBsaf4JJnIs9YFYXA2xtbQeij9KQLWKZS2Ys2hEBmB6GRrW3FsBdDW2tO+YqJSST8PxEDSCBr5+tM8lHWP4w6jXKoPWBWQNTSnw2y63rcjUsC+41g7KZgb7RqRTW33qOOe6sKdkZxlsffX2M/hWLuMRYknXbQj8YpZ4cl686KCAMu4GwUbkb+WgoxjcXBCWra3JUFs3xkaH28tt6dyVWT2YWtglA6iVIJBkbDQ86qjFyQABqwB8WsHmPDqPepP44ooywhBiA0rry3kHTWJNDIIdGnUuA0iRqeRHwk/vepZMmtINsKgamq+IxttGVWaGYEqIJJAiYABPOrE6ml3j9xFxWHL/wDpXCPUNa8xVMktYtoZhVuKW4kBzPRG/MCtV4kCYFu575R+LTSv/ejAkDb99KvcNxxN1B1PzpfJEnvIKnirE+GwT0lgB9AaixPEbwj7EA8xJMfQCov74y6ZI15yBB5/SqnFMVd7rMYESQNTI68oNJHNFyoO0iZuJYqdFtx6H/8AdepR/jLx1BaPI6V6tfx+gfM6daxgZojURrmnT86gxd23l2J8gdY6DT3ioEjvViTBkHSGEEGAN48+tBbuIbMTBJUTOsgb7LrOx29axvMuzmXMSqeAfaAxpEH7zdYj8tKucPuKwBXN/i65gJnKehM1TxJDZWlR4BuCREsJBHM1e4WdBPO7oRsdDqPKqRfIV2X8Sk27omJVh8wRSZxFE0R8QMpXYJcmDEE+ExqvOnXEtFu4RuASPUCudYrEXH8RbLoQ3qNSVBA0O0DzpMvoMhis3UYMLVy2EVDA8YAEDWSNOpjn8qiDvAKXreaDuWygSSPiTQiQev0oRwe5PeIygDumASdtiZ36/WvX8XDIJIZZExoQZ2nkJ59alJ6tUKOSHvEBe6rGNSNmI5zvzqtdQhwV7uCDIzRtptz06zQ1bzZbQJA0JM5TMEgbGOZ2qhj7hD2jByAjSCAddfkKWcnNtP8Ag5jFxTC50VQVU90IJfLB0g766gda0wWFIgO2bJlghwd9yx335V7jEC5ZJn4AAAee/wCVDbFhe/tnmpByk8vQDcSTBPpRnGLyBl2EksQGUBVDa5nKktoASQNIPlHzoNxDCuwRgF+AaBkieg8W1T3bluGDG5cHxEgQV22kELIJ069K04iUyqLSrle2o1IJCgExrGX2GsVLFKPLaOM9k8M4v5mAHgI0ZTrp0J6UY7V2mfCMqgliywBqfiX8qXew6/8AeWIGmQjz+5vR/tiYwbRuGWP/AJCt0f2j+hIxnCMRkEWW06DX8au4rh10n/CY+BNRoQQig6nQjy8t6A43/DBMSBtvJ9f16VZ4rcOdROgtpty+zSlskdZ4Rcuph7QBtvcVdVJ1y9BtBjkfnpQxbmKdh3ijUzM6CN45TpER70h8PxJSyCrwwvQCND8HXnvyonhsTN1NfvLA9wCa6btIZcjFe70XCyiV7w6AhTGvOecnrVxAjoyi3kuDaSOswuuvuBFCcTj8t+4CBCk6xJgZjr7mpJzjOLYHgMZhBgwBrppH5VLyayaG9k9rBLOYDx/e1j33+c71YvYe4DpqIG7AAbHlrr71RwSyfiaY6ELr7HUfvWpMTdTOAzgGBlEkGIE+LbadKnacLFZmxhbguKzMfi+GQdBtrzHpRdtz6UBwikXVGZSoaQN95Oh6+vKj43NaPxumNHoWxje6Re7uKSBDeMCNNt9P6VtgCO8z3CptlFmW1YkGBI3nrSriZDOcwjMSANddd/Oi+GllUZ8sWlJIE5jBPtSZMkqf8E6GS5dt5YskKojMpMjU9RqZPWq4RWNrxQVcE7wzTttrpQ7CX4s3ABDwIzDmZiNJ+fnUnCbrHI92M7OI6jUCI9/3FSlPZpvsKGbJLHypD/tMuZbuFI5JdgddbOlP3M/vpSV/aDfy3cMCttgyXfjUMNDaPPb/AIrdPiLKS6FezdYMGDMJ1Ekn59djtTTwS8brK2XW2wJg6agif6b0DTGzEW7QBEf4a+fUe/vRrg3EGlFi2AzgQqgddTA02iKwKT2STJJER4yrMJXSR4PIbj00iN6nxHGiUuAgpoSI2B1iQd/XrVKzi7pMoiTJ1Ftfqcv7+le4p2h7oQVXxDVcq67xPh0B325edJtJypN/0dQAfi90GO8fToEj20OleqW52hefCbQHIG1bkevg3r1b/IzqOimzeN1NSVnxaabGIkaGfahicFvDxGSc3nzkSD9Z5+VWeDcda9dcK2aNNtADmIaQIIkDY6zyipjxWBL5gwORgABMbmSQI2E6xp1qLitaCRPgL0KN8tsSYE5tZ33A6fnVrhlu4BaF34u9O8ajK0RGn/FW8PfBUZoJiTI9fqa1bFLcNhl2Fxh/sarQ7CuyXiIJs3gN8jQSYE5TzO1c/t4Bg0C7ZIChdLwBzAyS0ak710DiYHcX52yPM9Mpn2rlKcRZWvMI3AaYjp4QCKTNKnVDMZeC8HzZzntGLZUhbk6vlOpB00Wq9zhBie+tFV0ksIy+ZG4BqXs9wxkBLkPba0cwWYBLLIJ01j96UWa8LbJZdmKmMrGDp/LGmoEa7Vlnl+kKyKzhVyoWuWo8QUhjE5yYGkbT7irPErNtoUPZt5m3MsdOkiZjQ61bx/Brbd22Ywg1HJoM5tNmnnFLvHO7HhObMwlf9LHl/m6Eb84o+RN/0BjDxvDkvaAYRopGozbxEKd48qzhsJaDqYVSJAILakZeo1M7+VT42e8RVzfADptzjymevKqti2blzXe2sn1P1mfw86aU15mgvsB8asi4WbvkA2J8erRG+WPl71BiLCQk3l/w1+6+0b/DtVng+DNxirA+Ek6gDcaabTtU3F+E3CQqQAbYAA206zsomkx5VFPg4h7F2UGIYpdV/C2gVgeXUAUZ7bR/BtLBBmSWYEgeIdATQPsShXEgSDNpmMciSN/OPxot/aL/AOBfn40/61rbBpwtDehFxWEtkA9/biB9y4eQH/p9an4nZtF4/iEDZE0yvyReeXYjWgN3E5lIEiQBod9o066VZ4th276Y3t29Y1/w0+VC0JQXw+EXuQBeSBdknK41ybfBM86KcJwK96h71TDDYP8Amke80C4bh37lYMzek9YFs9fOug9nsMoU3AAJUCCNZG5M/SpzmkuAxdGHtJ3js1xVMmBkLa6xJGh1JrSzh0GYZwcwgkAidtYituJMJXrLf9RqtZbxCoTfz6NccUXDYjt4XLol4KyzCgaDpMLE9TvVHtA11VBe7ZCnKPE0agCSNJmdvavcUxb5iqo2jGD1meUSR78qWu1itnt5hsgAmRqVXYCJIg7zT41aMsuxi4LiVa/aDX7RYEAIHlidZ0gAEec6TTtzNcl7Iqf46zB0zdAJ0P73rrSnX9+VacSS6DHo5xf7tiq95aENB8YmST1305UabCMBbClWXKoJzATGYiOfy86p8Fv4e2xZ1EkAjVSSwmAF3BOw096l4rjLjm2bihUAViI2LFlAMGdjsPOssn2qELN7Bm2jKIJ8B1ZQTqwgyY/fytcNvFisouYMstmDaT/qMGk/FX3SziC5LFTaAkgnKS8SRPI0U7F8QtkBF0ZnWQdzGszHU7Dp50JRTinR1HQBuf30pP7d2bbXbAuNlHdXoaJgzZj5zHvTgPiPpSd/aBhO8fDjMi+G78TBZ/wjpO50rbl/Yyj6EpLqagdQB1Om5HKi/Z27NxCQf8RPqWB9NqFYvgblvA1ncR9sm0DzmmPszwplILLBDKZUqywJ/M/L0rJTTUkidFF+EsyZw4tggmdSx1PwgMTOkmYpWxWlx4bwgBgWYKSsiIBB15x5U8Yrh/dpcQWrpMMQwQvJPQAbcvfypXW8/dtbfBgj7zPauKzGdI8I0HvT4NndnAK9ilYz4jMffA5DyrFTthH/APS5DdX6elYrTQToPCXsrfti2gzZGbPoZGUkEEHTpGm3lVJeIPAAVBnkzEGeW58tRzot2ZsWC8C53hCkStnJqQ43Os5R0qu2Etq0dxdeOtxVnUx8IBj0NRlB0c40W3xlxRZHMWkJ9dZ50U7N3C1nDMed65/0tVK5xAoEVLSCLKGCM5HlJJ0FGeDuzW8KXiS7zlAA+E9NOdWiqCkEOIW81m6IzSjCOsgiK59guzDlALllgWvA+IAZbSwTvtMAT5V0TiVkvYvKDBa2ygnkSIB+tJGC7NvaZbjtafKG3BMltyQecVHOm+gsbcPbOvmNNo3ExrtrWz4UGJyGNiSp3qHC3FCNmZdFnTQRI9ajTHWc2pJWJkH5zp+5rBLG0la/7BZd/h4A8Y26+fLTblSv2iuOGym/aTl8LFivQRbMaHkaZbmKsELGbUaQCdJI6etU7mHDSQASdp0kcpkSIPnTRtTSSADu1uJt2sRZL3UT7MGCtwmATqMunPYnlR/AZGAdXDZhuqwCN9pqDtDB0W0t1sgHLkdpOntW2Dx7jKDZULGpBUAD03q+SDeS6C+y3atW1MgnXTakLGdpQ9981xgokJbTcgSPFTXd4s5BXKqSp13KnyA3MkVzrB2nDN3iZTOxEEz9Ymk0cfRfBjUnyOXZO8r3ScmU5WOm0ab6fEZ60T7X4bvMKy5S8svhVgpMEHQkEculCOzVn+HId58aQFiBBjUGNdv3FFuIY3vEyiVEzIOuhnmK1wpQpizjy6Oerwiymt2xibOoEl1j2Itb/rRbHDC51zPc/wANNAwiMqxPg3iKi7X22i2QxI1GvXQ/h+FDeIgm4oGv2doAbfcQ/nzrrpEmq7Dc4YWgZugZwRtJaOXhHKiuC4kl4rlF5gGB+4ACObc4O9La4Njhyug+13JGnh6D8DRPs9Zy3BLLuAY9h1qWSUvoHA1MbYVmdQQCdSAeZ68qRuHcRnEYwvcuBEc92uRRCZFbaQQRmmNd6eWUFWUkiSRI5STXMuzGDOJxWPVLxGXOBmE5s32eY+Y7v60kZ3OV+v8A0a2NvCuMWFceK40mPGoG/Oc1C+2YsvdXvLjLpAi2xHwgiDm0iZqzhOCYm2QP+73ANNYk9BqB0qt20Dt3P2RR4JJkQZQZhPltrRhPaXAPZ7svwlBctXEul1VhGaywncaMdt6eLl9UBZyFUCST5UvdlLF1bNkAqbc+mnPlP/NE+PYbPYuaGVGbTy3+k1bDJva/TGjzwJvAuI4RLgS7bDF2JViJEk6EhhK/h5UX41ZztEqCVVQMy66kcyNBvpSJxvhjB1ui4R/MBz5/Pzonw3iAcA3SW7sHLMHnJ05nf2qU5RSc0NkxPH2MPaLgs2rwtWgMy29VkklS06DoNdtZpY7M2ms3bUpdzG6i+JSoAzL15014Xi1lrLu6syjKG0G8gDnPSpsLiMK7qbb3VOZYAdwNwdi0R5UceTimmSQ2s0MaUe217LieHsDHju845J013A+dNbLLelJH9p4I/hCsyGuH6JWnKrg1/A7KPaDgnfIHUW0yKdIhnYgzMCZ03PSKi7E2wpOZVTxIAI1O40E+e9RcJ4iJVGZQIBMqZnXSNjHWmzAYm00a2iQwy6ZTyG4iT5GsWOGqSbsmLFrijBmzJBNx1Jg6LJGhkkmDsNK1GHsszMtzGKN5z3FTroZJG0RFUO2KK7kogAVjqokdCTsZoLax7qQGRiJkBgw0HTyrSlzwGgpi+02JDkIt0KNBLOT8yTNYrLcSVdMx9s0fhXqexgz2YYi6YOot3DoeYRoqsL9wrmYyBAJ5jy+p+vSrXZ18t5hMTbcCepVopjXA28ncFQy/Ex1G0iZHP9ay5s/jSv8A3oauWjP93q1uzdQnMttJWdYidPOKP8NQZMOViM7nTbVY+dCeC4a4bzEZQttEtkRPiygwOWixOvPypgWwFKmSApJy6ASd/P61sjyKgfi8WzZ0OiGVI6j13qnYw6xlUaebE/UmakxJgt6mqYuVKUq4KKNhKzhgoOUW9RBkzpoefpWxldsvtFAcfd8JFD7RY6An51Gf5Cg+hliGK/jG6n99Kp4fGMxJbeY9hoPpFUriFRq5qkcSVYEk9KRfk7SQygGL3E0UkG4oI3E6jb8jVDiParC2YD3oLQRoTIIkaxtBpW7ThO9DMx1AIVVkyvOZC9Bv+NVONPaNnDOtlXLBvFdJ3DTAAZQNHnXyGtX2DGK9jVf44DdVNTMQRAAkSCNZII6CmSxhUv2Vz6ldA3MR51zi9xSVwpNu0oylSQpkFH5MSSPCV0M7nypy4TxULbIg7kidvL0roSSl8hnG43H7DmLCW7SgmAsAdSANvWhqYtGOmnrVXF4M3bN1hdfvspK5AXyxrEAGTGkDrQzgHZ7GkXCLThZm2b0W5Bk7Fsyn1HOuyXJ8I7Goau2N3Be7a6FdUcEHRgCJ96P3eF4VvisWjMcl5CBz6UsYHs08gX7iqOYRgT6SeftRG/wuxh3U6sjCCGbNH6U8E0uUSkot8BG7wvCIjE2ECKMxgGBA308hSPi+1OEzfYXLVtN45k76yNKvcSv4csVsq3mSZWPxrnWAtqeJMCNO8vactFtx+NLunfB3iXscsN2rU74i2dTzUUg9hcU9nFYh9AGVgCxBBBaetNz4TDsWgW2IBkAgkR1A21oTZt4d2QZEMsRp5ees0E+/j/kbxRXscuz+IbE3ApKRuY5R86Y8V2ct3GDOZIAG45QPnpuKRuzPAMSuNZ8MMlrIFLZgstGoHX7pOnSnFf4wMU7wlhyzD8xQgoR5Uf6JvGr7LWF7Pi0V7u4wUH4JBH11+tU+0HaFcNbZcu4KkxILEbekVYe/iFTMbk5fiGVSRG/3d6X/AO8cLiLUXtQXLH1BIG3sPahkyKC44sthw3b7OfcbvO0KoJZpCrP3ep6edNvYThAthbeJS29u94hp4gwB0ncA9arYjC2jiAbAnvGEyOu/nl0mKtDFXDeWWlUMCAFAjkI5Ry8hWWOR/XBszYI62+2M/FOD4dBkt2stttwZgwZ61Lw3sradgyqgUazBnMIMDUfOoeJXRlzSfcz+Zpi4Jby2U9J089a0/Fyo81wVGV4Vc1OnzoB2l7P3Lr2CbQdUzkkkwpIWNiDrBFOC4v8AetSDFLzrRJqSpMQ5jc4GzOFa1lhZWLgIidoKGPnV7DcJyZTDCHB1APT/ADfX6U/XMUmx1/CgfFrqAEplB5CSPoNDUZQkuU0DVsQeIYHCMzI7WUcsTqrI0z/NA+c1T/7Pd6rDvWZW1IF8XJI23JIPpTO1+3dfLct23J0kqD+I2qO92Uwzf+UF80JX84pP1EU/kgtOPaFZewpjTvI/flXqZf8AsjaGge+B/wD0H/5r1H9TAUDXsJctY1Ltu1FlDOmpyRrInU67c8tWMJxV7lm0VDgtcCu8fEDqcum0ECf61YuYxcOoNwkly2QaHlOp2OnTrFT4O61vIo0APwqNI3n0mRFefL8huNyj7K6P0wj2a4mtm0xuls7uzd0o+EZjoxP3vyAHKrd7i2ciEVB65j89qXsVfRrhCtrzB5nnHOreGjSt3mk0qKRxqi6bT3WKoJ8+vtWj8JugxmQN/K8r9YitGx9y032f3hrESPnVc4yPiLTMkkGn3jSs5Rl6K/F7Vy1pdQrpvuD6HY1Bgm3PKN6YbfE0v2zauw6EQeunPrI5RQBOH3VGVbN24VJAZVMHkDJgfXnWb8iN1ryNF/Zi7fk7VQ4oo0I01/oaKW+DY9/hwuQdXuIPoCTVw9jcW6/aG0p5QxP/ANfKpY8WS09QucfsSe0eES6tpnzeFh8IkmeQnb4Z1rJ/h3wrKLNybTr8dwqSXga5Y00FPCdg865b90gSINvQyPMjTeNPnRTD9g8BZVgylw0Fs7s0kagkT1rd45sHkhrXs5PjMav8AQlmyuS6MpIzEBwTILahiVX5elOXYU27mHW9dRbhIleYmYiOURPvRfG8KwVojurVsgmWRlDDTYyQT1q5ax+FtjLbsIo6KoA19BTxSj+5iNtqkiduJlRoY11jQeijkKGXuPHMVUHMep0HqenpqarcZxFi4JGe0f8AKdD5EHb1EUCwttBcUIx1MmST1Mn5UzyieNjVxdLiIua6jLOmVQpU7iPEZHnvWeKWBdso7XspKg5VA1nzJ+goBbNtrirdLBSZ8JEiATsa2xYXPFljkH83xee2kVlX5G1popDHXs2u4dEjJczSNQRBH5EVzPvEOMd+8hC7kGCIBCiNpGoiuhIAreJiSRuSB002pBXE2l4jcD/Cty5M/wCZVj8DVMftlJ+kDsA4F67BIENlbbNrzP7mrWC4izd3byqgO7AkEHSNfmPej/8AeOBb7491IrQ3sAf/ADLc8gRFU3k/QmsV7GnsHduA3PtWbVdJGkjkd/8AimDjPGVs3EYEs2ze3PzB6+VebH2LWFS3hbS20fcqBOUCSSdyT18zQDHYezdtd87vnM5FWMoUHnpqedaceNVszNOb2pBXGOuIaUxOVGIZknK20EA9I+Rqd7NuzbVVs5kiCQQx0/mgifrSZhb0sUAdo5qhYe8AwavPbZQJkDzDLPlSywYpMdZ8kePRumMw6O1y3IbKQAzCATpMRoeXzrTg+IW7YW4DI706/T67+9JvafGqTlzLO7c5XaD89+VOXYPBd5YygEKL0k8gAqHTQDy9aw5MKxujX+oeRWxpx1ofwwPmCfSifBsYTZTU6afKosdBtlR00H79Ko8BuBVdTyM69KzOXysj2i1xvjNxVyiVnnt+X4V7sfjlIZHZ2YmROqj050F4/iJgKDJMBRLSeunlrVzgWAuggC08dYK/U02BuU9gtJRGi+qmcsj3oRxFgAZn8PnyNXrnD7safjQHipYeFpmNq2zlSFhG2C51kaEbeVaWe15mGQR1BM1JYXMQOpis4jskhk23YHkDBH61l+DdSO/I9F5O0KETK+7CvUtN2bxAP+GD55h+tZo+CP2ZhKxnFVTEZhcz2hOXKwgFhBnl11G9FOBcSvM9m0zXO5tCVYaQdQMzAiQBpG+2nOpMEA1wSigk7lRB94o82HgGdt/l+VLLL6US8ISlybXrJJkywJkgmZPlPwn0oxgzAiTp11ND7Sk7f0ohhgo3M/QfOik2jTwiTFPBQ+ZHzra1g86lywUchzPX0qnxLiKMAqmSDMjbY8+tewxYnwkRGxk/nTJpP7A06+g5w4YVB47Cs4PxHUmip7SACFSANhtSobLnd49B+tY/hRzZj7/pVPK10J417GO/2nfyHvQ+72nY/fHtrS42OsgZghbzifxqvc41/LbA9T+lUSyy6EfjXYwXeOXjOWT66D6/pVa/i7z7wPef0oAeLXG5gegqtiMQ7bsx96ZYJvti+aCfCDN65Hx3o9IWqdzi+GXe4WPkSf6Uu4taGsK79OvbG8z+hqbtAk/Z2ifWB+pq5ibpQks4QrH3J3H+ocj9aUMO7Lqhhhsehqxi+K4pl8T2STuTa1P+6m8SXQFkvsccRj5tfciNHgTE/wA0fWhTYfvrvgvAEKdAJ+GTvO/t0pLbiGIAyk2is/DkYj5ZquYbiuICv3Zs2yQRmW3lInTQl4HrFQx4NZuVjOScaGPB8UUmL1sXV2GpB9fD/WkztDwZjiLl6yn2LMSFU5iq9G50UsYlRAzZjtCjMau4PvnvixbssL0Zsj+BoAkyDB2I3q//AM48oWsj76ElsMelRPZYA+E/KjvGcG1x2zr3dwHXw5Tz35+5rPBuxWIxLhbZKru1xgcijrm5nyFIpp+yrxtHSuJgCyjR8SDUc/Cun1qhcJSwitvB/GiS2Vz27KsXSygUFt2ygCT6kz7CqvaGwWjQCF67jWa7FmSbUnwLkxWlS5C3Y7jS2bYUGAY021pxt8W70gKQvU1z7hFoBFBorbwaiSvhIHLnSrIwSgkPSWUbcgnzA/Sq1/gVuCFGSTJKQJO2oiNvKlW1jrqc8w8v6/rRXA9othqD0P6U20JcNCaNco2v8FuLqrhh0PhP5g/SqXAbUXnzSiqIM8/TqPOmO3xRXHL1G9L2G4cl1ypuMkgwymDPLcEVN/jQvaJ2z9hgcYs29AoX2g+s8683aS0ANSDzH4UBx/BzhwSftFG7bsB1PUeY+VDMYq5ZEeUUXOUfQ6hGQ2X+0Vsg+KemmtLmP4v3gKOodZkE7j+tCYrMxUpZmyqxJF3hFmXUdJNMPdjkSPKhXZ6yWdyBOVfx/wCKOFeRX51lyXfRnz8yK4Q9Yr1btH8pHrXqluR1OQYLB5nHjBE+IH321pixD+HcmY9P3FR8M4WiRE0aewGAS2BmbwifPqela+zdCOqoEYji4Gi6kdNqp4h7zJnYNkJgGCFny604dnuyVpCzXIuuhiD8A0B25nXn02qbtpftdwbZYZ9CqjlHkNhHWmlbQ8aTpCBfxJVc3TemPhGLVwrA6ETStdGhrPZziHcv3TmFklWO3WD+tLFWPMd2v9AT7VEbx6R6mgOP7YYZNDdDHooLfgKE3+20/wCFYdvNvCPzp9GyXARx5GHcMYyXG1A5HeRW19IGZdVOunL+n4UldpeNYi6gNxVRVMgDUztufI0d4PjmtW/tZCxI8uen6VrwycVyRy41J/yElFR3hppUWFv3Lv8A4bDXro5ECF+YB/GitvsnxBxmdLOGXrccT/8Ab8qu88K4IL8d3y6F7EHyoeWHUD1ppxPCMDa0xXEjcPNMOhP+7UUPL4XOHweDu3lGh77VSdOW1SeST6RVY4rt/wC/8gnDOCYUM52hFJNHMP2XxtwSMMba/wA15ggj3j8KvXeMcUcZbAs4ROlsIDHrDH5RSr2nwuKAW5iLpvBjBJYsAfMHTWucZPtnbwXSJ+KYMYeVuYmzP8tk5+nMAQfWh5az3dxxJIUkZjGu40FALgmrNwjumHODSrGhnmdHWf7PuDHE8NtuLir43I+zGaQT9/eKodmrlw9pXF0y628p8/sRr9BSb2I7S4jCL9k5yySUOqn25eog0QwXaTv+M/xIi0zhQBmkZkt5YDGN40n0p9aJXZ9BYjBW7nxopPUgH8qoX+EQuVCQu0LA08hEc+Vb8D4ut9J2cfEPzq5jLDsBkuG31IUNPz2qcoJjxk0IvaTs9egXME4R0GtsiQ/z5+X4Uq2+J3rge3iLPd3EB12Dex1G3mK6s/Cm+I3rjsNgSFU+RAFKvavsti7x7y13WmhQElmjbxNAnyqE8bS4NEMqb5YEwGIRgCrAxoYOxG9FrN0+v0Nc6xXZjE2nLqty3c3JClfnupq3w/tbeskLibeYfzpAPup39qVJehpRZ0BLgPr0O9bm2DuKocM4paxCZrbh/LYj1B1FXRIo3RNo93bD4WjyOv8AWvLedTJBnqNa3W510rM03DFKHEOLNtL6jbKYj5VTZ5VRV3HvQ0tUJtl4rg2mvTULXtJrUYik1YbDPCrYIJzEMDoVdkYe6kaeRo0l++o0uBx0uqD/AL0yke4NCLXZbvbaXVco7LOhK+mokfMVGcPjrDZR9qOWYAT5BlJUnyNascnFUzPJW+A//eD88KD5rdWPaUB+leoMeM3ho2EuzzhQfrzr1PeP6QukvoE4lDaOR9GESKl4PxKyt8G64XKpIB5nb9aU3uuzFi7EmSSSdazhsOM3nG/uPOsseDY4/Y2cV7WMWcYfwq0eIjXTTQcvxoGqFpJ1YnU+dW+HcMDsqknU10XhXAbNoDKgLfzHUz+VVhik+yMssY9HPn7NXza7wIZmMgEsR1iqt3sZiHWTZPuRI9p0rrwO2nP9azcPKqrAvsn55HHcH2MAIR8qdSRt66U58L/s/wAPAZ37z/ToPnTTewaXBDAHz5/Ol3GI2FIa0x1Ox1FP4ooR5ZP2Jn9sNjB2sKbFgReRlLiGJCnQSTpzGgoV217TpirOFa1bKCw6jxR4jEnQbDwx71c/tMAxFi5eICvlho2bIVIMcjAj5UmYv/wyed1f+lh+VPFKhPY1Y/8AtAx1wx3wtr/LaUL9YJoDxK+9w5nZnPV2LfiagK61LdGlV1RN5AbdFMfYjiUF8Ox+IFrf+ofEvuNR6UvXzVIYtkdWUwysCD5iDRao5OzpCWL/ADveHoFg/OanGBUqyO7XMw1B8R9oE0hYrtxiCTlWynmqSfmxND8T2kxdxfFiLkbQrFR/tikr2ObcZwpsXXtn7p5iDBgiQdjBqldxAyETUWQtqzEnqTJ+ZqbC2sxgQPafxpbQ2hJwy/lWD1r2HwZu3ZXWT7dNTsKKYXhKHck+tMOFwCooIG/KKV5DlBLkZ+zHC8TgUW6zq6mIVWLQp38W0HTbQV0zhfEVvKGXY/MHoa5ZwTiLWhA8SHRkbVT19DTNwa+bN8IvwPBy9J6HqKVMaSHtTWTVWcpNS2mkTTWIza5bB3rn+J4OtjFsMoa0+hVgCIb1866DNL/a60MqPzBiklBS7GhNp8Clxj+zy0zd5hmbD3RsQTHXrIHpI8jQK7xTHYIxi7Ru29hcSJ+Y8JPrBrrHC27y0pYCYrXFYYQQfEp3BEikljaVorHJfDEnhXHLOIH2Tgnmh0YeqnX3ohlA2oZ2j7BYdwbtotYddfB8M+Q3U+hFI3D+1+IsuEci8hcL4tGEmJDfqDUlz0O4/Q6cSu6kTHL3obiMUq6kgL5mBHvStxrtFde7cRITK0SNT9dBQ63bNw5nZmIHMz/Qbcq7SuWOk3wg3iu0tsaW5ueY+H5n8q24Nxly5N1FKnYQdPfmfOquHwCGdNqtLhwuooeRLpDeNVydI4ZivCDbJGntRW3xA/eAbzGn9KWOz9092B0o2a3pKSVmBtxdBIcSt9WHlFeoKbnp8qzS+KI27P/Z"/>
          <p:cNvSpPr>
            <a:spLocks noChangeAspect="1" noChangeArrowheads="1"/>
          </p:cNvSpPr>
          <p:nvPr/>
        </p:nvSpPr>
        <p:spPr bwMode="auto">
          <a:xfrm>
            <a:off x="4121239" y="1168433"/>
            <a:ext cx="1915403" cy="19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54" y="1837765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338" y="2170196"/>
            <a:ext cx="2962275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19" y="4005330"/>
            <a:ext cx="2889582" cy="1965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554" y="4005330"/>
            <a:ext cx="2972849" cy="19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Plot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7559" y="2063750"/>
            <a:ext cx="529143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55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4" y="0"/>
            <a:ext cx="7955489" cy="5512158"/>
          </a:xfrm>
        </p:spPr>
      </p:pic>
    </p:spTree>
    <p:extLst>
      <p:ext uri="{BB962C8B-B14F-4D97-AF65-F5344CB8AC3E}">
        <p14:creationId xmlns:p14="http://schemas.microsoft.com/office/powerpoint/2010/main" val="317250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Read the Play (and then read it 10x more)….And read it more than that.</a:t>
            </a:r>
          </a:p>
          <a:p>
            <a:r>
              <a:rPr lang="en-US" dirty="0"/>
              <a:t>Step : </a:t>
            </a:r>
            <a:r>
              <a:rPr lang="en-US" dirty="0" smtClean="0"/>
              <a:t>Choose a Theme </a:t>
            </a:r>
            <a:r>
              <a:rPr lang="en-US" dirty="0"/>
              <a:t>– </a:t>
            </a:r>
            <a:r>
              <a:rPr lang="en-US" dirty="0" smtClean="0"/>
              <a:t>What are you going to say with this production</a:t>
            </a:r>
            <a:endParaRPr lang="en-US" dirty="0"/>
          </a:p>
          <a:p>
            <a:r>
              <a:rPr lang="en-US" dirty="0" smtClean="0"/>
              <a:t>Step 3: Develop a Concept – Unique interpretation of the Play</a:t>
            </a:r>
          </a:p>
          <a:p>
            <a:r>
              <a:rPr lang="en-US" dirty="0" smtClean="0"/>
              <a:t>Step 4: Find a visual Representation of Production</a:t>
            </a:r>
          </a:p>
          <a:p>
            <a:r>
              <a:rPr lang="en-US" dirty="0" smtClean="0"/>
              <a:t>Step 5: Share Concept, metaphor, and “</a:t>
            </a:r>
            <a:r>
              <a:rPr lang="en-US" dirty="0" err="1" smtClean="0"/>
              <a:t>viz</a:t>
            </a:r>
            <a:r>
              <a:rPr lang="en-US" dirty="0" smtClean="0"/>
              <a:t>” with production team</a:t>
            </a:r>
          </a:p>
          <a:p>
            <a:r>
              <a:rPr lang="en-US" dirty="0" smtClean="0"/>
              <a:t>Step 6: Direct production team and actors to present a unified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56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6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Peter Pan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steampunk storybook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71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Theme: Sometimes we need to hold onto our youth</a:t>
            </a:r>
          </a:p>
          <a:p>
            <a:r>
              <a:rPr lang="en-US" dirty="0" smtClean="0"/>
              <a:t>Concept: Peter Pan is a steampunk  storybook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viz</a:t>
            </a:r>
            <a:r>
              <a:rPr lang="en-US" dirty="0" smtClean="0"/>
              <a:t>”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927" y="608228"/>
            <a:ext cx="3185374" cy="436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6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Costume Designer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Peter Pan </a:t>
            </a:r>
          </a:p>
          <a:p>
            <a:r>
              <a:rPr lang="en-US" dirty="0" smtClean="0"/>
              <a:t>Wendy</a:t>
            </a:r>
          </a:p>
          <a:p>
            <a:r>
              <a:rPr lang="en-US" dirty="0" smtClean="0"/>
              <a:t>Captain hook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540" y="450760"/>
            <a:ext cx="2178139" cy="2178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14" y="1423517"/>
            <a:ext cx="2634893" cy="209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802" y="2469724"/>
            <a:ext cx="26574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880" y="3915176"/>
            <a:ext cx="2483023" cy="186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2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Designer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639" y="1985291"/>
            <a:ext cx="3219450" cy="141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928" y="1146152"/>
            <a:ext cx="1819275" cy="2505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621" y="2298117"/>
            <a:ext cx="1685925" cy="270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190" y="3973511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864" y="3773485"/>
            <a:ext cx="2143125" cy="214312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7"/>
          <a:stretch>
            <a:fillRect/>
          </a:stretch>
        </p:blipFill>
        <p:spPr>
          <a:xfrm>
            <a:off x="288964" y="2140551"/>
            <a:ext cx="3798800" cy="25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Designer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84242" y="1741778"/>
            <a:ext cx="5298440" cy="331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964623"/>
            <a:ext cx="3762777" cy="2356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276" y="2893743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5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Ask yourself what you think/want this play to say? What is the message that comes across? What is important to you and your production?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5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Unique interpretation of the play.</a:t>
            </a:r>
          </a:p>
          <a:p>
            <a:pPr lvl="1"/>
            <a:r>
              <a:rPr lang="en-US" dirty="0" smtClean="0"/>
              <a:t>No concept is the same</a:t>
            </a:r>
          </a:p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Provide design, blocking, and character choices</a:t>
            </a:r>
          </a:p>
          <a:p>
            <a:pPr lvl="1"/>
            <a:r>
              <a:rPr lang="en-US" dirty="0" smtClean="0"/>
              <a:t>How are you going to tell the story?</a:t>
            </a:r>
          </a:p>
        </p:txBody>
      </p:sp>
    </p:spTree>
    <p:extLst>
      <p:ext uri="{BB962C8B-B14F-4D97-AF65-F5344CB8AC3E}">
        <p14:creationId xmlns:p14="http://schemas.microsoft.com/office/powerpoint/2010/main" val="85939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Yourself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Do you want to be loyal to the setting and time period or will changing it best tell the story?</a:t>
            </a:r>
          </a:p>
          <a:p>
            <a:r>
              <a:rPr lang="en-US" dirty="0" smtClean="0"/>
              <a:t>Is there a symbol in the piece you want to focus on?</a:t>
            </a:r>
          </a:p>
          <a:p>
            <a:r>
              <a:rPr lang="en-US" dirty="0" smtClean="0"/>
              <a:t>What will be the best way to convey the story?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7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i="1" dirty="0" smtClean="0"/>
              <a:t>The Comedy of Errors </a:t>
            </a:r>
            <a:r>
              <a:rPr lang="en-US" dirty="0"/>
              <a:t> </a:t>
            </a:r>
            <a:r>
              <a:rPr lang="en-US" dirty="0" smtClean="0"/>
              <a:t>is like a circus.</a:t>
            </a:r>
          </a:p>
          <a:p>
            <a:r>
              <a:rPr lang="en-US" i="1" dirty="0" smtClean="0"/>
              <a:t>Hairspray </a:t>
            </a:r>
            <a:r>
              <a:rPr lang="en-US" dirty="0" smtClean="0"/>
              <a:t> is like a time machine to the 60’s</a:t>
            </a:r>
          </a:p>
          <a:p>
            <a:r>
              <a:rPr lang="en-US" i="1" dirty="0" smtClean="0"/>
              <a:t>Steel Magnolias </a:t>
            </a:r>
            <a:r>
              <a:rPr lang="en-US" dirty="0"/>
              <a:t> </a:t>
            </a:r>
            <a:r>
              <a:rPr lang="en-US" dirty="0" smtClean="0"/>
              <a:t>is a timeless portrayal of female friendships</a:t>
            </a:r>
          </a:p>
          <a:p>
            <a:r>
              <a:rPr lang="en-US" i="1" dirty="0" smtClean="0"/>
              <a:t>Peter Pan </a:t>
            </a:r>
            <a:r>
              <a:rPr lang="en-US" dirty="0" smtClean="0"/>
              <a:t> is a steam-punk children’s story.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775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Viz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026" name="Picture 2" descr="http://theloganjournal.com/images/circu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837765"/>
            <a:ext cx="2424254" cy="18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30" y="1678136"/>
            <a:ext cx="2534052" cy="251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969" y="1493737"/>
            <a:ext cx="1800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4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Costume Designer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Step 1: read the play</a:t>
            </a:r>
          </a:p>
          <a:p>
            <a:r>
              <a:rPr lang="en-US" dirty="0" smtClean="0"/>
              <a:t>Step 2: research based on directors concept</a:t>
            </a:r>
          </a:p>
          <a:p>
            <a:r>
              <a:rPr lang="en-US" dirty="0" smtClean="0"/>
              <a:t>Step 3: Choose inspiration pictures</a:t>
            </a:r>
          </a:p>
          <a:p>
            <a:r>
              <a:rPr lang="en-US" dirty="0" smtClean="0"/>
              <a:t>Step 4: begin drawing sketches/renderings based on characters</a:t>
            </a:r>
          </a:p>
          <a:p>
            <a:r>
              <a:rPr lang="en-US" dirty="0" smtClean="0"/>
              <a:t>Step 5: finalize sketches/renderings with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8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 pictures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365" y="1837765"/>
            <a:ext cx="2628423" cy="197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625" y="1837765"/>
            <a:ext cx="2705100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478" y="2256865"/>
            <a:ext cx="1800225" cy="253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247" y="1995374"/>
            <a:ext cx="2571353" cy="3201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392" y="3759422"/>
            <a:ext cx="1847850" cy="246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1" y="4087587"/>
            <a:ext cx="20574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27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TC104033927[[fn=Main Event]]</Template>
  <TotalTime>69</TotalTime>
  <Words>390</Words>
  <Application>Microsoft Office PowerPoint</Application>
  <PresentationFormat>Widescreen</PresentationFormat>
  <Paragraphs>64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Impact</vt:lpstr>
      <vt:lpstr>Main Event</vt:lpstr>
      <vt:lpstr> Production Design</vt:lpstr>
      <vt:lpstr>Director</vt:lpstr>
      <vt:lpstr>Theme  </vt:lpstr>
      <vt:lpstr>Concept</vt:lpstr>
      <vt:lpstr>Ask Yourself</vt:lpstr>
      <vt:lpstr>Examples</vt:lpstr>
      <vt:lpstr>“Viz”</vt:lpstr>
      <vt:lpstr>Costume Designer</vt:lpstr>
      <vt:lpstr>Inspiration pictures</vt:lpstr>
      <vt:lpstr>Sketches </vt:lpstr>
      <vt:lpstr>Set Designer</vt:lpstr>
      <vt:lpstr>Floor plan Necessities </vt:lpstr>
      <vt:lpstr>inspiration</vt:lpstr>
      <vt:lpstr>3d color model</vt:lpstr>
      <vt:lpstr>Lighting designer</vt:lpstr>
      <vt:lpstr>Inspiration Pictures</vt:lpstr>
      <vt:lpstr>Lighting Plot </vt:lpstr>
      <vt:lpstr>Now What?</vt:lpstr>
      <vt:lpstr>PowerPoint Presentation</vt:lpstr>
      <vt:lpstr>Example Presentation</vt:lpstr>
      <vt:lpstr>Peter Pan</vt:lpstr>
      <vt:lpstr>Director </vt:lpstr>
      <vt:lpstr>Costume Designer</vt:lpstr>
      <vt:lpstr>Set Designer </vt:lpstr>
      <vt:lpstr>Lighting Designer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Design</dc:title>
  <dc:creator>Ellen Williams</dc:creator>
  <cp:lastModifiedBy>Ellen Williams</cp:lastModifiedBy>
  <cp:revision>9</cp:revision>
  <dcterms:created xsi:type="dcterms:W3CDTF">2014-09-11T01:33:34Z</dcterms:created>
  <dcterms:modified xsi:type="dcterms:W3CDTF">2014-09-11T02:43:10Z</dcterms:modified>
</cp:coreProperties>
</file>