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9/21/2014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9/21/2014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9/21/2014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9/21/2014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9/21/2014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9/21/2014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9/21/2014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9/21/2014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9/21/2014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9/21/2014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9/21/2014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9/21/2014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ghthubeducation.com/homework-help-literature/64434-major-greek-playwrights-aeschylus-sophocles-euripides/?cid=parsely_rec" TargetMode="External"/><Relationship Id="rId2" Type="http://schemas.openxmlformats.org/officeDocument/2006/relationships/hyperlink" Target="http://www.brighthubeducation.com/homework-help-literature/64195-festival-of-dionysu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glish.tjc.edu/engl2332nbyr/Greektheaters.htm" TargetMode="External"/><Relationship Id="rId4" Type="http://schemas.openxmlformats.org/officeDocument/2006/relationships/hyperlink" Target="http://www2.cnr.edu/home/bmcmanus/tragedy_theater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Greek Theatre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74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Euripides (480-406 B.C.E.)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6480220" cy="3931920"/>
          </a:xfrm>
        </p:spPr>
        <p:txBody>
          <a:bodyPr/>
          <a:lstStyle/>
          <a:p>
            <a:r>
              <a:rPr lang="en-US" dirty="0" smtClean="0"/>
              <a:t>Won festival only 4 times </a:t>
            </a:r>
          </a:p>
          <a:p>
            <a:r>
              <a:rPr lang="en-US" dirty="0" smtClean="0"/>
              <a:t>18 plays survived </a:t>
            </a:r>
          </a:p>
          <a:p>
            <a:r>
              <a:rPr lang="en-US" dirty="0" smtClean="0"/>
              <a:t>Most unique of the three</a:t>
            </a:r>
          </a:p>
          <a:p>
            <a:r>
              <a:rPr lang="en-US" dirty="0" smtClean="0"/>
              <a:t>Mainly minor myths or greatly changed major myths</a:t>
            </a:r>
          </a:p>
          <a:p>
            <a:r>
              <a:rPr lang="en-US" dirty="0" smtClean="0"/>
              <a:t>Contributions</a:t>
            </a:r>
          </a:p>
          <a:p>
            <a:pPr lvl="1"/>
            <a:r>
              <a:rPr lang="en-US" dirty="0" smtClean="0"/>
              <a:t>First to combine tragedy and comedy elements</a:t>
            </a:r>
          </a:p>
          <a:p>
            <a:pPr lvl="1"/>
            <a:r>
              <a:rPr lang="en-US" dirty="0" smtClean="0"/>
              <a:t>Only surviving satyr play </a:t>
            </a:r>
            <a:r>
              <a:rPr lang="en-US" i="1" dirty="0" smtClean="0"/>
              <a:t>Cyclops</a:t>
            </a:r>
            <a:endParaRPr lang="en-US" dirty="0"/>
          </a:p>
        </p:txBody>
      </p:sp>
      <p:pic>
        <p:nvPicPr>
          <p:cNvPr id="2050" name="Picture 2" descr="http://www.thegreatbookslist.com/Euripi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652" y="2014194"/>
            <a:ext cx="3159306" cy="359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849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http://www.brighthubeducation.com/homework-help-literature/64195-festival-of-dionysus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http://www.brighthubeducation.com/homework-help-literature/64434-major-greek-playwrights-aeschylus-sophocles-euripides/?</a:t>
            </a:r>
            <a:r>
              <a:rPr lang="en-US" dirty="0" smtClean="0">
                <a:hlinkClick r:id="rId3"/>
              </a:rPr>
              <a:t>cid=parsely_rec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www2.cnr.edu/home/bmcmanus/tragedy_theater.html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english.tjc.edu/engl2332nbyr/Greektheaters.htm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44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Dionysus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2319" y="506458"/>
            <a:ext cx="4043477" cy="58439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338" y="2014194"/>
            <a:ext cx="61818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God of wine, theatre, revelry, and fertility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Also known as Bacchus by Romans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Born from the thigh of Zeus (twice born)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Instructed on winemaking 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Greek theatre came out of the worship of Dionysus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Major Theatre festival was called City </a:t>
            </a:r>
            <a:r>
              <a:rPr lang="en-US" dirty="0" err="1" smtClean="0"/>
              <a:t>Dionysia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681" y="3941781"/>
            <a:ext cx="1906073" cy="2519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530" y="3962061"/>
            <a:ext cx="1801029" cy="247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21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Thespis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Aristotle and others he was the first actor to appear on stage</a:t>
            </a:r>
          </a:p>
          <a:p>
            <a:r>
              <a:rPr lang="en-US" dirty="0" smtClean="0"/>
              <a:t>Other sources say he introduced the first character OTHER than the chorus.</a:t>
            </a:r>
          </a:p>
          <a:p>
            <a:r>
              <a:rPr lang="en-US" dirty="0" smtClean="0"/>
              <a:t>Was a singer of dithyrambs (songs about stories from mythology with choric refrains)</a:t>
            </a:r>
          </a:p>
          <a:p>
            <a:r>
              <a:rPr lang="en-US" dirty="0" smtClean="0"/>
              <a:t>Introduced idea of masks to portray different characters.</a:t>
            </a:r>
          </a:p>
          <a:p>
            <a:r>
              <a:rPr lang="en-US" dirty="0" smtClean="0"/>
              <a:t>Won the first tragedy competition</a:t>
            </a:r>
          </a:p>
          <a:p>
            <a:r>
              <a:rPr lang="en-US" dirty="0" smtClean="0"/>
              <a:t>One of the first to tour </a:t>
            </a:r>
          </a:p>
          <a:p>
            <a:r>
              <a:rPr lang="en-US" dirty="0" smtClean="0"/>
              <a:t>Invented western theatre as we know it.</a:t>
            </a:r>
          </a:p>
          <a:p>
            <a:r>
              <a:rPr lang="en-US" dirty="0" smtClean="0"/>
              <a:t>Thespians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787" y="3464417"/>
            <a:ext cx="1776167" cy="286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30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Amphitheatre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463729"/>
            <a:ext cx="10058400" cy="3931920"/>
          </a:xfrm>
        </p:spPr>
        <p:txBody>
          <a:bodyPr/>
          <a:lstStyle/>
          <a:p>
            <a:r>
              <a:rPr lang="en-US" dirty="0" smtClean="0"/>
              <a:t>Open air space using sloped hillside for seating</a:t>
            </a:r>
          </a:p>
          <a:p>
            <a:r>
              <a:rPr lang="en-US" dirty="0" smtClean="0"/>
              <a:t>Placed near sanctuaries</a:t>
            </a:r>
          </a:p>
          <a:p>
            <a:r>
              <a:rPr lang="en-US" b="1" dirty="0" smtClean="0"/>
              <a:t>Orchestra</a:t>
            </a:r>
            <a:r>
              <a:rPr lang="en-US" dirty="0" smtClean="0"/>
              <a:t> – “</a:t>
            </a:r>
            <a:r>
              <a:rPr lang="en-US" i="1" dirty="0" smtClean="0"/>
              <a:t>the dancing space</a:t>
            </a:r>
            <a:r>
              <a:rPr lang="en-US" dirty="0" smtClean="0"/>
              <a:t>” for the chorus, chief performance space, circular.</a:t>
            </a:r>
          </a:p>
          <a:p>
            <a:r>
              <a:rPr lang="en-US" b="1" dirty="0" err="1" smtClean="0"/>
              <a:t>Thymele</a:t>
            </a:r>
            <a:r>
              <a:rPr lang="en-US" b="1" dirty="0" smtClean="0"/>
              <a:t> </a:t>
            </a:r>
            <a:r>
              <a:rPr lang="en-US" dirty="0" smtClean="0"/>
              <a:t>- An alter to </a:t>
            </a:r>
            <a:r>
              <a:rPr lang="en-US" dirty="0"/>
              <a:t>D</a:t>
            </a:r>
            <a:r>
              <a:rPr lang="en-US" dirty="0" smtClean="0"/>
              <a:t>ionysus was generally placed in the middle of the orchestra</a:t>
            </a:r>
          </a:p>
          <a:p>
            <a:r>
              <a:rPr lang="en-US" b="1" dirty="0" err="1" smtClean="0"/>
              <a:t>Theatron</a:t>
            </a:r>
            <a:r>
              <a:rPr lang="en-US" dirty="0" smtClean="0"/>
              <a:t> – “</a:t>
            </a:r>
            <a:r>
              <a:rPr lang="en-US" i="1" dirty="0" smtClean="0"/>
              <a:t>the seating place</a:t>
            </a:r>
            <a:r>
              <a:rPr lang="en-US" dirty="0" smtClean="0"/>
              <a:t>” semi-circled terraced area with benches (built with wood or stone)</a:t>
            </a:r>
          </a:p>
          <a:p>
            <a:r>
              <a:rPr lang="en-US" dirty="0" smtClean="0"/>
              <a:t>Sight not great but acoustics excellent, words spoken silently in orchestra could be heard all the way up.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657" y="492892"/>
            <a:ext cx="3539544" cy="236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81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008" y="332205"/>
            <a:ext cx="4827065" cy="35913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82992" y="642594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/>
              <a:t>Skene</a:t>
            </a:r>
            <a:r>
              <a:rPr lang="en-US" b="1" dirty="0"/>
              <a:t> </a:t>
            </a:r>
            <a:r>
              <a:rPr lang="en-US" i="1" dirty="0"/>
              <a:t>– “tent” </a:t>
            </a:r>
            <a:r>
              <a:rPr lang="en-US" dirty="0"/>
              <a:t>covered structures where actors stored costumes and masks (originally temporary wood </a:t>
            </a:r>
            <a:r>
              <a:rPr lang="en-US" dirty="0" smtClean="0"/>
              <a:t>structure eventually stone) </a:t>
            </a:r>
            <a:r>
              <a:rPr lang="en-US" dirty="0"/>
              <a:t>and performed quick changes out of </a:t>
            </a:r>
            <a:r>
              <a:rPr lang="en-US" dirty="0" smtClean="0"/>
              <a:t>sight.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Central doors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Upper platform</a:t>
            </a:r>
          </a:p>
          <a:p>
            <a:pPr marL="285750" indent="-285750">
              <a:buFontTx/>
              <a:buChar char="-"/>
            </a:pPr>
            <a:r>
              <a:rPr lang="en-US" b="1" dirty="0" err="1" smtClean="0"/>
              <a:t>Paraskenia</a:t>
            </a:r>
            <a:r>
              <a:rPr lang="en-US" b="1" dirty="0" smtClean="0"/>
              <a:t> </a:t>
            </a:r>
            <a:r>
              <a:rPr lang="en-US" dirty="0" smtClean="0"/>
              <a:t>– “beside the </a:t>
            </a:r>
            <a:r>
              <a:rPr lang="en-US" dirty="0" err="1" smtClean="0"/>
              <a:t>skene</a:t>
            </a:r>
            <a:r>
              <a:rPr lang="en-US" dirty="0" smtClean="0"/>
              <a:t>” wings on the side</a:t>
            </a:r>
            <a:endParaRPr lang="en-US" b="1" dirty="0"/>
          </a:p>
          <a:p>
            <a:pPr marL="285750" indent="-285750">
              <a:buFontTx/>
              <a:buChar char="-"/>
            </a:pPr>
            <a:r>
              <a:rPr lang="en-US" dirty="0" smtClean="0"/>
              <a:t>Chorus stayed in the orchestra but actors used 	</a:t>
            </a:r>
            <a:r>
              <a:rPr lang="en-US" dirty="0" err="1" smtClean="0"/>
              <a:t>skene</a:t>
            </a:r>
            <a:r>
              <a:rPr lang="en-US" dirty="0" smtClean="0"/>
              <a:t> to make entrances and exits</a:t>
            </a:r>
          </a:p>
          <a:p>
            <a:pPr marL="285750" indent="-285750">
              <a:buFontTx/>
              <a:buChar char="-"/>
            </a:pPr>
            <a:r>
              <a:rPr lang="en-US" b="1" dirty="0" err="1" smtClean="0"/>
              <a:t>Proscenion</a:t>
            </a:r>
            <a:r>
              <a:rPr lang="en-US" b="1" dirty="0" smtClean="0"/>
              <a:t> </a:t>
            </a:r>
            <a:r>
              <a:rPr lang="en-US" dirty="0" smtClean="0"/>
              <a:t>– platform in front of the </a:t>
            </a:r>
            <a:r>
              <a:rPr lang="en-US" dirty="0" err="1" smtClean="0"/>
              <a:t>skene</a:t>
            </a:r>
            <a:r>
              <a:rPr lang="en-US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b="1" dirty="0" err="1" smtClean="0"/>
              <a:t>Parodos</a:t>
            </a:r>
            <a:r>
              <a:rPr lang="en-US" dirty="0" smtClean="0"/>
              <a:t> – “passageways” actors took to enter and exit the </a:t>
            </a:r>
            <a:r>
              <a:rPr lang="en-US" dirty="0" err="1" smtClean="0"/>
              <a:t>proscenion</a:t>
            </a:r>
            <a:r>
              <a:rPr lang="en-US" dirty="0" smtClean="0"/>
              <a:t>. Ramps on the side of stage between </a:t>
            </a:r>
            <a:r>
              <a:rPr lang="en-US" dirty="0" err="1" smtClean="0"/>
              <a:t>skene</a:t>
            </a:r>
            <a:r>
              <a:rPr lang="en-US" dirty="0" smtClean="0"/>
              <a:t> and audience.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Machines inside </a:t>
            </a:r>
            <a:r>
              <a:rPr lang="en-US" dirty="0" err="1" smtClean="0"/>
              <a:t>skene</a:t>
            </a:r>
            <a:r>
              <a:rPr lang="en-US" dirty="0" smtClean="0"/>
              <a:t> </a:t>
            </a:r>
          </a:p>
          <a:p>
            <a:pPr marL="742950" lvl="1" indent="-285750">
              <a:buFontTx/>
              <a:buChar char="-"/>
            </a:pPr>
            <a:r>
              <a:rPr lang="en-US" b="1" dirty="0" err="1" smtClean="0"/>
              <a:t>Aeorema</a:t>
            </a:r>
            <a:r>
              <a:rPr lang="en-US" b="1" dirty="0" smtClean="0"/>
              <a:t> </a:t>
            </a:r>
            <a:r>
              <a:rPr lang="en-US" dirty="0" smtClean="0"/>
              <a:t>– crane for God’s entrances</a:t>
            </a:r>
          </a:p>
          <a:p>
            <a:pPr marL="742950" lvl="1" indent="-285750">
              <a:buFontTx/>
              <a:buChar char="-"/>
            </a:pPr>
            <a:r>
              <a:rPr lang="en-US" b="1" dirty="0" err="1" smtClean="0"/>
              <a:t>Periactoi</a:t>
            </a:r>
            <a:r>
              <a:rPr lang="en-US" dirty="0" smtClean="0"/>
              <a:t> – pillars that turned to change the scene</a:t>
            </a:r>
          </a:p>
          <a:p>
            <a:pPr marL="742950" lvl="1" indent="-285750">
              <a:buFontTx/>
              <a:buChar char="-"/>
            </a:pPr>
            <a:r>
              <a:rPr lang="en-US" b="1" dirty="0" err="1" smtClean="0"/>
              <a:t>Ekeclema</a:t>
            </a:r>
            <a:r>
              <a:rPr lang="en-US" b="1" dirty="0" smtClean="0"/>
              <a:t> </a:t>
            </a:r>
            <a:r>
              <a:rPr lang="en-US" dirty="0" smtClean="0"/>
              <a:t>– carts to carry in dead because murder or suicide was not performed onstage.</a:t>
            </a:r>
            <a:endParaRPr lang="en-US" b="1" dirty="0" smtClean="0"/>
          </a:p>
          <a:p>
            <a:endParaRPr lang="en-US" b="1" dirty="0" smtClean="0"/>
          </a:p>
          <a:p>
            <a:pPr marL="285750" indent="-285750">
              <a:buFontTx/>
              <a:buChar char="-"/>
            </a:pPr>
            <a:endParaRPr lang="en-US" b="1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80" y="3517898"/>
            <a:ext cx="3878249" cy="291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70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Preferential seating given to priest, magistrates, and dignitaries – front row center</a:t>
            </a:r>
          </a:p>
          <a:p>
            <a:r>
              <a:rPr lang="en-US" dirty="0" smtClean="0"/>
              <a:t>Tickets were marked with Greek letters to indicate certain wedge of seats</a:t>
            </a:r>
          </a:p>
          <a:p>
            <a:pPr lvl="1"/>
            <a:r>
              <a:rPr lang="en-US" dirty="0" smtClean="0"/>
              <a:t>Cost about the price of an unskilled mans wages for one day. </a:t>
            </a:r>
          </a:p>
          <a:p>
            <a:pPr lvl="1"/>
            <a:r>
              <a:rPr lang="en-US" dirty="0" smtClean="0"/>
              <a:t>Could apply to get the $ for tickets</a:t>
            </a:r>
          </a:p>
          <a:p>
            <a:pPr lvl="1"/>
            <a:r>
              <a:rPr lang="en-US" dirty="0" smtClean="0"/>
              <a:t>Most likely only men in attendance.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700" y="3255001"/>
            <a:ext cx="47625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5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Festivals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Largest and most prolific of festivals was City of </a:t>
            </a:r>
            <a:r>
              <a:rPr lang="en-US" dirty="0" err="1" smtClean="0"/>
              <a:t>Dionysia</a:t>
            </a:r>
            <a:r>
              <a:rPr lang="en-US" dirty="0" smtClean="0"/>
              <a:t> or Great </a:t>
            </a:r>
            <a:r>
              <a:rPr lang="en-US" dirty="0" err="1" smtClean="0"/>
              <a:t>Dionysia</a:t>
            </a:r>
            <a:r>
              <a:rPr lang="en-US" dirty="0" smtClean="0"/>
              <a:t> </a:t>
            </a:r>
          </a:p>
          <a:p>
            <a:r>
              <a:rPr lang="en-US" dirty="0" smtClean="0"/>
              <a:t>Held late March – Early April</a:t>
            </a:r>
          </a:p>
          <a:p>
            <a:r>
              <a:rPr lang="en-US" dirty="0" smtClean="0"/>
              <a:t>Singing, dancing, satyr costumes, and lots of wine drinking to worship god Dionysus </a:t>
            </a:r>
          </a:p>
          <a:p>
            <a:r>
              <a:rPr lang="en-US" dirty="0" smtClean="0"/>
              <a:t>Parade to carry a stature of Dionysus to the Acropolis </a:t>
            </a:r>
          </a:p>
          <a:p>
            <a:r>
              <a:rPr lang="en-US" dirty="0" smtClean="0"/>
              <a:t>Competition of theatre tragedies </a:t>
            </a:r>
          </a:p>
          <a:p>
            <a:pPr lvl="1"/>
            <a:r>
              <a:rPr lang="en-US" dirty="0" smtClean="0"/>
              <a:t>Three playwrights competed</a:t>
            </a:r>
          </a:p>
          <a:p>
            <a:pPr lvl="1"/>
            <a:r>
              <a:rPr lang="en-US" dirty="0" smtClean="0"/>
              <a:t>Thought to have to submit 3 tragedies (in a trilogy) and a satyr</a:t>
            </a:r>
          </a:p>
          <a:p>
            <a:pPr lvl="1"/>
            <a:r>
              <a:rPr lang="en-US" dirty="0" smtClean="0"/>
              <a:t>3 days of the competition, one for each playwright</a:t>
            </a:r>
          </a:p>
          <a:p>
            <a:pPr lvl="1"/>
            <a:r>
              <a:rPr lang="en-US" dirty="0" smtClean="0"/>
              <a:t>Put to a vote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64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Aeschylus (523-456 B.C.E.)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7832501" cy="3931920"/>
          </a:xfrm>
        </p:spPr>
        <p:txBody>
          <a:bodyPr/>
          <a:lstStyle/>
          <a:p>
            <a:r>
              <a:rPr lang="en-US" dirty="0" smtClean="0"/>
              <a:t>“The Father for Tragedy”</a:t>
            </a:r>
          </a:p>
          <a:p>
            <a:r>
              <a:rPr lang="en-US" dirty="0" smtClean="0"/>
              <a:t>Oldest plays surviving</a:t>
            </a:r>
          </a:p>
          <a:p>
            <a:r>
              <a:rPr lang="en-US" dirty="0" smtClean="0"/>
              <a:t>7 of 80 plays remaining</a:t>
            </a:r>
          </a:p>
          <a:p>
            <a:r>
              <a:rPr lang="en-US" dirty="0" smtClean="0"/>
              <a:t>Only surviving trilogy </a:t>
            </a:r>
            <a:r>
              <a:rPr lang="en-US" i="1" dirty="0" err="1" smtClean="0"/>
              <a:t>Orestia</a:t>
            </a:r>
            <a:r>
              <a:rPr lang="en-US" i="1" dirty="0" smtClean="0"/>
              <a:t> (</a:t>
            </a:r>
            <a:r>
              <a:rPr lang="en-US" i="1" dirty="0" err="1" smtClean="0"/>
              <a:t>Agamemmnon</a:t>
            </a:r>
            <a:r>
              <a:rPr lang="en-US" i="1" dirty="0" smtClean="0"/>
              <a:t>, Libation Bearers, </a:t>
            </a:r>
            <a:r>
              <a:rPr lang="en-US" i="1" dirty="0" err="1" smtClean="0"/>
              <a:t>Eumenides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Winner of the Festival of Dionysus 13 times</a:t>
            </a:r>
          </a:p>
          <a:p>
            <a:r>
              <a:rPr lang="en-US" dirty="0" smtClean="0"/>
              <a:t>Contributions	</a:t>
            </a:r>
          </a:p>
          <a:p>
            <a:pPr lvl="1"/>
            <a:r>
              <a:rPr lang="en-US" dirty="0" smtClean="0"/>
              <a:t>First to add a second actor to allow for dialogue</a:t>
            </a:r>
          </a:p>
          <a:p>
            <a:pPr lvl="1"/>
            <a:r>
              <a:rPr lang="en-US" dirty="0" smtClean="0"/>
              <a:t>First to allow chorus to be part of the 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972" y="1328394"/>
            <a:ext cx="2812350" cy="361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96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Sophocles (496-406 B.C.E.)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Considered “best of the three”</a:t>
            </a:r>
          </a:p>
          <a:p>
            <a:r>
              <a:rPr lang="en-US" dirty="0" smtClean="0"/>
              <a:t>Won 24 contests at festival </a:t>
            </a:r>
          </a:p>
          <a:p>
            <a:r>
              <a:rPr lang="en-US" dirty="0" smtClean="0"/>
              <a:t>7 of 120 plays survived </a:t>
            </a:r>
          </a:p>
          <a:p>
            <a:r>
              <a:rPr lang="en-US" i="1" dirty="0" smtClean="0"/>
              <a:t>Oedipus the King </a:t>
            </a:r>
            <a:r>
              <a:rPr lang="en-US" dirty="0" smtClean="0"/>
              <a:t>“perfect Greek tragedy”</a:t>
            </a:r>
          </a:p>
          <a:p>
            <a:r>
              <a:rPr lang="en-US" dirty="0" smtClean="0"/>
              <a:t>Contributions</a:t>
            </a:r>
          </a:p>
          <a:p>
            <a:pPr lvl="1"/>
            <a:r>
              <a:rPr lang="en-US" dirty="0" smtClean="0"/>
              <a:t>Addition of a 3</a:t>
            </a:r>
            <a:r>
              <a:rPr lang="en-US" baseline="30000" dirty="0" smtClean="0"/>
              <a:t>rd</a:t>
            </a:r>
            <a:r>
              <a:rPr lang="en-US" dirty="0" smtClean="0"/>
              <a:t> actor</a:t>
            </a:r>
          </a:p>
          <a:p>
            <a:pPr lvl="1"/>
            <a:r>
              <a:rPr lang="en-US" dirty="0" smtClean="0"/>
              <a:t>Limit chorus to 15 actors</a:t>
            </a:r>
          </a:p>
          <a:p>
            <a:pPr lvl="1"/>
            <a:r>
              <a:rPr lang="en-US" dirty="0" smtClean="0"/>
              <a:t>First use of scene painting</a:t>
            </a:r>
          </a:p>
          <a:p>
            <a:pPr lvl="1"/>
            <a:r>
              <a:rPr lang="en-US" dirty="0" smtClean="0"/>
              <a:t> </a:t>
            </a:r>
            <a:endParaRPr lang="en-US" i="1" dirty="0"/>
          </a:p>
        </p:txBody>
      </p:sp>
      <p:pic>
        <p:nvPicPr>
          <p:cNvPr id="1026" name="Picture 2" descr="http://t0.gstatic.com/images?q=tbn:ANd9GcQUuX3Vh9fLrbV8FA3rLTVG4buPBWEnQUPPaioF-lvQeR6GbWNaxQ:www.britishmuseum.org/collectionimages/AN00244/AN00244282_001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47311"/>
            <a:ext cx="3452030" cy="45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5155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TC103457510[[fn=Savon]]</Template>
  <TotalTime>1005</TotalTime>
  <Words>534</Words>
  <Application>Microsoft Office PowerPoint</Application>
  <PresentationFormat>Widescreen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Garamond</vt:lpstr>
      <vt:lpstr>Savon</vt:lpstr>
      <vt:lpstr>Greek Theatre</vt:lpstr>
      <vt:lpstr>Dionysus</vt:lpstr>
      <vt:lpstr>Thespis</vt:lpstr>
      <vt:lpstr>Greek Amphitheatre</vt:lpstr>
      <vt:lpstr>PowerPoint Presentation</vt:lpstr>
      <vt:lpstr>Audience</vt:lpstr>
      <vt:lpstr>Festivals</vt:lpstr>
      <vt:lpstr>Aeschylus (523-456 B.C.E.) </vt:lpstr>
      <vt:lpstr>Sophocles (496-406 B.C.E.) </vt:lpstr>
      <vt:lpstr>Euripides (480-406 B.C.E.)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Theatre</dc:title>
  <dc:creator>Ellen Williams</dc:creator>
  <cp:lastModifiedBy>Ellen Williams</cp:lastModifiedBy>
  <cp:revision>15</cp:revision>
  <dcterms:created xsi:type="dcterms:W3CDTF">2014-09-21T23:22:57Z</dcterms:created>
  <dcterms:modified xsi:type="dcterms:W3CDTF">2014-09-22T16:08:38Z</dcterms:modified>
</cp:coreProperties>
</file>