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1.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 name="Shape 39"/>
        <p:cNvGrpSpPr/>
        <p:nvPr/>
      </p:nvGrpSpPr>
      <p:grpSpPr>
        <a:xfrm>
          <a:off y="0" x="0"/>
          <a:ext cy="0" cx="0"/>
          <a:chOff y="0" x="0"/>
          <a:chExt cy="0" cx="0"/>
        </a:xfrm>
      </p:grpSpPr>
      <p:sp>
        <p:nvSpPr>
          <p:cNvPr id="40" name="Shape 40"/>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41" name="Shape 4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 name="Shape 45"/>
        <p:cNvGrpSpPr/>
        <p:nvPr/>
      </p:nvGrpSpPr>
      <p:grpSpPr>
        <a:xfrm>
          <a:off y="0" x="0"/>
          <a:ext cy="0" cx="0"/>
          <a:chOff y="0" x="0"/>
          <a:chExt cy="0" cx="0"/>
        </a:xfrm>
      </p:grpSpPr>
      <p:sp>
        <p:nvSpPr>
          <p:cNvPr id="46" name="Shape 4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7" name="Shape 4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 name="Shape 51"/>
        <p:cNvGrpSpPr/>
        <p:nvPr/>
      </p:nvGrpSpPr>
      <p:grpSpPr>
        <a:xfrm>
          <a:off y="0" x="0"/>
          <a:ext cy="0" cx="0"/>
          <a:chOff y="0" x="0"/>
          <a:chExt cy="0" cx="0"/>
        </a:xfrm>
      </p:grpSpPr>
      <p:sp>
        <p:nvSpPr>
          <p:cNvPr id="52" name="Shape 5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3" name="Shape 5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9" name="Shape 5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5" name="Shape 6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1" name="Shape 7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7" name="Shape 7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3" name="Shape 8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9" name="Shape 8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y="0" x="0"/>
          <a:ext cy="0" cx="0"/>
          <a:chOff y="0" x="0"/>
          <a:chExt cy="0" cx="0"/>
        </a:xfrm>
      </p:grpSpPr>
      <p:sp>
        <p:nvSpPr>
          <p:cNvPr id="9" name="Shape 9"/>
          <p:cNvSpPr/>
          <p:nvPr/>
        </p:nvSpPr>
        <p:spPr>
          <a:xfrm>
            <a:off y="0" x="4724400"/>
            <a:ext cy="5140547" cx="3012140"/>
          </a:xfrm>
          <a:custGeom>
            <a:pathLst>
              <a:path w="3012141" extrusionOk="0" h="6854064">
                <a:moveTo>
                  <a:pt y="0" x="2623817"/>
                </a:moveTo>
                <a:lnTo>
                  <a:pt y="608783" x="2791741"/>
                </a:lnTo>
                <a:lnTo>
                  <a:pt y="1301537" x="1826176"/>
                </a:lnTo>
                <a:lnTo>
                  <a:pt y="2466623" x="2130539"/>
                </a:lnTo>
                <a:lnTo>
                  <a:pt y="3190866" x="1175470"/>
                </a:lnTo>
                <a:lnTo>
                  <a:pt y="4355952" x="1469337"/>
                </a:lnTo>
                <a:lnTo>
                  <a:pt y="5080194" x="493277"/>
                </a:lnTo>
                <a:lnTo>
                  <a:pt y="6255776" x="808135"/>
                </a:lnTo>
                <a:lnTo>
                  <a:pt y="6854064" x="0"/>
                </a:lnTo>
                <a:lnTo>
                  <a:pt y="6854064" x="388325"/>
                </a:lnTo>
                <a:lnTo>
                  <a:pt y="6308258" x="1007545"/>
                </a:lnTo>
                <a:lnTo>
                  <a:pt y="5122179" x="713678"/>
                </a:lnTo>
                <a:lnTo>
                  <a:pt y="4408433" x="1679242"/>
                </a:lnTo>
                <a:lnTo>
                  <a:pt y="3232851" x="1364384"/>
                </a:lnTo>
                <a:lnTo>
                  <a:pt y="2498112" x="2361435"/>
                </a:lnTo>
                <a:lnTo>
                  <a:pt y="1343522" x="2015091"/>
                </a:lnTo>
                <a:lnTo>
                  <a:pt y="608783" x="3012141"/>
                </a:lnTo>
                <a:lnTo>
                  <a:pt y="0" x="2833722"/>
                </a:lnTo>
              </a:path>
            </a:pathLst>
          </a:custGeom>
          <a:solidFill>
            <a:schemeClr val="dk1"/>
          </a:solidFill>
          <a:ln>
            <a:noFill/>
          </a:ln>
        </p:spPr>
        <p:txBody>
          <a:bodyPr bIns="45700" rIns="91425" lIns="91425" tIns="45700" anchor="ctr" anchorCtr="0">
            <a:noAutofit/>
          </a:bodyPr>
          <a:lstStyle/>
          <a:p/>
        </p:txBody>
      </p:sp>
      <p:grpSp>
        <p:nvGrpSpPr>
          <p:cNvPr id="10" name="Shape 10"/>
          <p:cNvGrpSpPr/>
          <p:nvPr/>
        </p:nvGrpSpPr>
        <p:grpSpPr>
          <a:xfrm>
            <a:off y="0" x="4571999"/>
            <a:ext cy="5143499" cx="4546600"/>
            <a:chOff y="0" x="1447"/>
            <a:chExt cy="4319" cx="2863"/>
          </a:xfrm>
        </p:grpSpPr>
        <p:sp>
          <p:nvSpPr>
            <p:cNvPr id="11" name="Shape 11"/>
            <p:cNvSpPr/>
            <p:nvPr/>
          </p:nvSpPr>
          <p:spPr>
            <a:xfrm>
              <a:off y="0" x="1447"/>
              <a:ext cy="4319" cx="1885"/>
            </a:xfrm>
            <a:custGeom>
              <a:pathLst>
                <a:path w="1886" extrusionOk="0" h="4320">
                  <a:moveTo>
                    <a:pt y="0" x="1719"/>
                  </a:moveTo>
                  <a:lnTo>
                    <a:pt y="357" x="1813"/>
                  </a:lnTo>
                  <a:lnTo>
                    <a:pt y="805" x="1194"/>
                  </a:lnTo>
                  <a:lnTo>
                    <a:pt y="1544" x="1393"/>
                  </a:lnTo>
                  <a:lnTo>
                    <a:pt y="1991" x="777"/>
                  </a:lnTo>
                  <a:lnTo>
                    <a:pt y="2734" x="972"/>
                  </a:lnTo>
                  <a:lnTo>
                    <a:pt y="3178" x="355"/>
                  </a:lnTo>
                  <a:lnTo>
                    <a:pt y="3921" x="554"/>
                  </a:lnTo>
                  <a:lnTo>
                    <a:pt y="4320" x="0"/>
                  </a:lnTo>
                  <a:lnTo>
                    <a:pt y="4320" x="109"/>
                  </a:lnTo>
                  <a:lnTo>
                    <a:pt y="3948" x="623"/>
                  </a:lnTo>
                  <a:lnTo>
                    <a:pt y="3205" x="430"/>
                  </a:lnTo>
                  <a:lnTo>
                    <a:pt y="2761" x="1045"/>
                  </a:lnTo>
                  <a:lnTo>
                    <a:pt y="2018" x="850"/>
                  </a:lnTo>
                  <a:lnTo>
                    <a:pt y="1572" x="1468"/>
                  </a:lnTo>
                  <a:lnTo>
                    <a:pt y="830" x="1271"/>
                  </a:lnTo>
                  <a:lnTo>
                    <a:pt y="386" x="1886"/>
                  </a:lnTo>
                  <a:lnTo>
                    <a:pt y="0" x="1788"/>
                  </a:lnTo>
                  <a:lnTo>
                    <a:pt y="0" x="1719"/>
                  </a:lnTo>
                  <a:close/>
                </a:path>
              </a:pathLst>
            </a:custGeom>
            <a:solidFill>
              <a:srgbClr val="A64129"/>
            </a:solidFill>
            <a:ln>
              <a:noFill/>
            </a:ln>
          </p:spPr>
          <p:txBody>
            <a:bodyPr bIns="45700" rIns="91425" lIns="91425" tIns="45700" anchor="t" anchorCtr="0">
              <a:noAutofit/>
            </a:bodyPr>
            <a:lstStyle/>
            <a:p/>
          </p:txBody>
        </p:sp>
        <p:sp>
          <p:nvSpPr>
            <p:cNvPr id="12" name="Shape 12"/>
            <p:cNvSpPr/>
            <p:nvPr/>
          </p:nvSpPr>
          <p:spPr>
            <a:xfrm>
              <a:off y="0" x="1559"/>
              <a:ext cy="4319" cx="1978"/>
            </a:xfrm>
            <a:custGeom>
              <a:pathLst>
                <a:path w="1979" extrusionOk="0" h="4320">
                  <a:moveTo>
                    <a:pt y="0" x="1673"/>
                  </a:moveTo>
                  <a:lnTo>
                    <a:pt y="382" x="1777"/>
                  </a:lnTo>
                  <a:lnTo>
                    <a:pt y="830" x="1160"/>
                  </a:lnTo>
                  <a:lnTo>
                    <a:pt y="1570" x="1357"/>
                  </a:lnTo>
                  <a:lnTo>
                    <a:pt y="2016" x="743"/>
                  </a:lnTo>
                  <a:lnTo>
                    <a:pt y="2759" x="936"/>
                  </a:lnTo>
                  <a:lnTo>
                    <a:pt y="3204" x="319"/>
                  </a:lnTo>
                  <a:lnTo>
                    <a:pt y="3947" x="517"/>
                  </a:lnTo>
                  <a:lnTo>
                    <a:pt y="4320" x="0"/>
                  </a:lnTo>
                  <a:lnTo>
                    <a:pt y="4320" x="304"/>
                  </a:lnTo>
                  <a:lnTo>
                    <a:pt y="4025" x="717"/>
                  </a:lnTo>
                  <a:lnTo>
                    <a:pt y="3280" x="521"/>
                  </a:lnTo>
                  <a:lnTo>
                    <a:pt y="2836" x="1136"/>
                  </a:lnTo>
                  <a:lnTo>
                    <a:pt y="2093" x="941"/>
                  </a:lnTo>
                  <a:lnTo>
                    <a:pt y="1648" x="1559"/>
                  </a:lnTo>
                  <a:lnTo>
                    <a:pt y="905" x="1362"/>
                  </a:lnTo>
                  <a:lnTo>
                    <a:pt y="461" x="1979"/>
                  </a:lnTo>
                  <a:lnTo>
                    <a:pt y="0" x="1859"/>
                  </a:lnTo>
                  <a:lnTo>
                    <a:pt y="0" x="1673"/>
                  </a:lnTo>
                  <a:close/>
                </a:path>
              </a:pathLst>
            </a:custGeom>
            <a:solidFill>
              <a:srgbClr val="384452"/>
            </a:solidFill>
            <a:ln>
              <a:noFill/>
            </a:ln>
          </p:spPr>
          <p:txBody>
            <a:bodyPr bIns="45700" rIns="91425" lIns="91425" tIns="45700" anchor="t" anchorCtr="0">
              <a:noAutofit/>
            </a:bodyPr>
            <a:lstStyle/>
            <a:p/>
          </p:txBody>
        </p:sp>
        <p:sp>
          <p:nvSpPr>
            <p:cNvPr id="13" name="Shape 13"/>
            <p:cNvSpPr/>
            <p:nvPr/>
          </p:nvSpPr>
          <p:spPr>
            <a:xfrm>
              <a:off y="0" x="2090"/>
              <a:ext cy="4319" cx="1805"/>
            </a:xfrm>
            <a:custGeom>
              <a:pathLst>
                <a:path w="1806" extrusionOk="0" h="4320">
                  <a:moveTo>
                    <a:pt y="0" x="1462"/>
                  </a:moveTo>
                  <a:lnTo>
                    <a:pt y="510" x="1604"/>
                  </a:lnTo>
                  <a:lnTo>
                    <a:pt y="958" x="987"/>
                  </a:lnTo>
                  <a:lnTo>
                    <a:pt y="1696" x="1183"/>
                  </a:lnTo>
                  <a:lnTo>
                    <a:pt y="2142" x="570"/>
                  </a:lnTo>
                  <a:lnTo>
                    <a:pt y="2885" x="764"/>
                  </a:lnTo>
                  <a:lnTo>
                    <a:pt y="3329" x="147"/>
                  </a:lnTo>
                  <a:lnTo>
                    <a:pt y="4072" x="344"/>
                  </a:lnTo>
                  <a:lnTo>
                    <a:pt y="4320" x="0"/>
                  </a:lnTo>
                  <a:lnTo>
                    <a:pt y="4320" x="304"/>
                  </a:lnTo>
                  <a:lnTo>
                    <a:pt y="4151" x="544"/>
                  </a:lnTo>
                  <a:lnTo>
                    <a:pt y="3406" x="349"/>
                  </a:lnTo>
                  <a:lnTo>
                    <a:pt y="2961" x="965"/>
                  </a:lnTo>
                  <a:lnTo>
                    <a:pt y="2220" x="768"/>
                  </a:lnTo>
                  <a:lnTo>
                    <a:pt y="1776" x="1385"/>
                  </a:lnTo>
                  <a:lnTo>
                    <a:pt y="1031" x="1189"/>
                  </a:lnTo>
                  <a:lnTo>
                    <a:pt y="586" x="1806"/>
                  </a:lnTo>
                  <a:lnTo>
                    <a:pt y="0" x="1647"/>
                  </a:lnTo>
                  <a:lnTo>
                    <a:pt y="0" x="1462"/>
                  </a:lnTo>
                  <a:close/>
                </a:path>
              </a:pathLst>
            </a:custGeom>
            <a:solidFill>
              <a:srgbClr val="F68C1F"/>
            </a:solidFill>
            <a:ln>
              <a:noFill/>
            </a:ln>
          </p:spPr>
          <p:txBody>
            <a:bodyPr bIns="45700" rIns="91425" lIns="91425" tIns="45700" anchor="t" anchorCtr="0">
              <a:noAutofit/>
            </a:bodyPr>
            <a:lstStyle/>
            <a:p/>
          </p:txBody>
        </p:sp>
        <p:sp>
          <p:nvSpPr>
            <p:cNvPr id="14" name="Shape 14"/>
            <p:cNvSpPr/>
            <p:nvPr/>
          </p:nvSpPr>
          <p:spPr>
            <a:xfrm>
              <a:off y="0" x="2463"/>
              <a:ext cy="4319" cx="1847"/>
            </a:xfrm>
            <a:custGeom>
              <a:pathLst>
                <a:path w="1848" extrusionOk="0" h="4320">
                  <a:moveTo>
                    <a:pt y="0" x="1311"/>
                  </a:moveTo>
                  <a:lnTo>
                    <a:pt y="606" x="1475"/>
                  </a:lnTo>
                  <a:lnTo>
                    <a:pt y="1055" x="856"/>
                  </a:lnTo>
                  <a:lnTo>
                    <a:pt y="1794" x="1054"/>
                  </a:lnTo>
                  <a:lnTo>
                    <a:pt y="2240" x="439"/>
                  </a:lnTo>
                  <a:lnTo>
                    <a:pt y="2981" x="634"/>
                  </a:lnTo>
                  <a:lnTo>
                    <a:pt y="3428" x="16"/>
                  </a:lnTo>
                  <a:lnTo>
                    <a:pt y="4169" x="215"/>
                  </a:lnTo>
                  <a:lnTo>
                    <a:pt y="4320" x="0"/>
                  </a:lnTo>
                  <a:lnTo>
                    <a:pt y="4320" x="570"/>
                  </a:lnTo>
                  <a:lnTo>
                    <a:pt y="4304" x="584"/>
                  </a:lnTo>
                  <a:lnTo>
                    <a:pt y="3570" x="391"/>
                  </a:lnTo>
                  <a:lnTo>
                    <a:pt y="3118" x="1005"/>
                  </a:lnTo>
                  <a:lnTo>
                    <a:pt y="2380" x="810"/>
                  </a:lnTo>
                  <a:lnTo>
                    <a:pt y="1936" x="1422"/>
                  </a:lnTo>
                  <a:lnTo>
                    <a:pt y="1193" x="1229"/>
                  </a:lnTo>
                  <a:lnTo>
                    <a:pt y="743" x="1848"/>
                  </a:lnTo>
                  <a:lnTo>
                    <a:pt y="0" x="1650"/>
                  </a:lnTo>
                  <a:lnTo>
                    <a:pt y="0" x="1311"/>
                  </a:lnTo>
                  <a:close/>
                </a:path>
              </a:pathLst>
            </a:custGeom>
            <a:solidFill>
              <a:srgbClr val="A4BDC0"/>
            </a:solidFill>
            <a:ln>
              <a:noFill/>
            </a:ln>
          </p:spPr>
          <p:txBody>
            <a:bodyPr bIns="45700" rIns="91425" lIns="91425" tIns="45700" anchor="t" anchorCtr="0">
              <a:noAutofit/>
            </a:bodyPr>
            <a:lstStyle/>
            <a:p/>
          </p:txBody>
        </p:sp>
      </p:grpSp>
      <p:sp>
        <p:nvSpPr>
          <p:cNvPr id="15" name="Shape 15"/>
          <p:cNvSpPr txBox="1"/>
          <p:nvPr>
            <p:ph type="ctrTitle"/>
          </p:nvPr>
        </p:nvSpPr>
        <p:spPr>
          <a:xfrm>
            <a:off y="746438" x="685800"/>
            <a:ext cy="1158600" cx="5258700"/>
          </a:xfrm>
          <a:prstGeom prst="rect">
            <a:avLst/>
          </a:prstGeom>
        </p:spPr>
        <p:txBody>
          <a:bodyPr bIns="91425" rIns="91425" lIns="91425" tIns="91425" anchor="b" anchorCtr="0"/>
          <a:lstStyle>
            <a:lvl1pPr indent="304800">
              <a:buSzPct val="100000"/>
              <a:defRPr sz="4800"/>
            </a:lvl1pPr>
            <a:lvl2pPr indent="304800">
              <a:buSzPct val="100000"/>
              <a:defRPr sz="4800"/>
            </a:lvl2pPr>
            <a:lvl3pPr indent="304800">
              <a:buSzPct val="100000"/>
              <a:defRPr sz="4800"/>
            </a:lvl3pPr>
            <a:lvl4pPr indent="304800">
              <a:buSzPct val="100000"/>
              <a:defRPr sz="4800"/>
            </a:lvl4pPr>
            <a:lvl5pPr indent="304800">
              <a:buSzPct val="100000"/>
              <a:defRPr sz="4800"/>
            </a:lvl5pPr>
            <a:lvl6pPr indent="304800">
              <a:buSzPct val="100000"/>
              <a:defRPr sz="4800"/>
            </a:lvl6pPr>
            <a:lvl7pPr indent="304800">
              <a:buSzPct val="100000"/>
              <a:defRPr sz="4800"/>
            </a:lvl7pPr>
            <a:lvl8pPr indent="304800">
              <a:buSzPct val="100000"/>
              <a:defRPr sz="4800"/>
            </a:lvl8pPr>
            <a:lvl9pPr indent="304800">
              <a:buSzPct val="100000"/>
              <a:defRPr sz="4800"/>
            </a:lvl9pPr>
          </a:lstStyle>
          <a:p/>
        </p:txBody>
      </p:sp>
      <p:sp>
        <p:nvSpPr>
          <p:cNvPr id="16" name="Shape 16"/>
          <p:cNvSpPr txBox="1"/>
          <p:nvPr>
            <p:ph idx="1" type="subTitle"/>
          </p:nvPr>
        </p:nvSpPr>
        <p:spPr>
          <a:xfrm>
            <a:off y="1986416" x="685800"/>
            <a:ext cy="772800" cx="5258700"/>
          </a:xfrm>
          <a:prstGeom prst="rect">
            <a:avLst/>
          </a:prstGeom>
        </p:spPr>
        <p:txBody>
          <a:bodyPr bIns="91425" rIns="91425" lIns="91425" tIns="91425" anchor="t" anchorCtr="0"/>
          <a:lstStyle>
            <a:lvl1pPr marL="0">
              <a:spcBef>
                <a:spcPts val="0"/>
              </a:spcBef>
              <a:buNone/>
              <a:defRPr/>
            </a:lvl1pPr>
            <a:lvl2pPr indent="190500" marL="0">
              <a:spcBef>
                <a:spcPts val="0"/>
              </a:spcBef>
              <a:buSzPct val="100000"/>
              <a:buNone/>
              <a:defRPr sz="3000"/>
            </a:lvl2pPr>
            <a:lvl3pPr indent="190500" marL="0">
              <a:spcBef>
                <a:spcPts val="0"/>
              </a:spcBef>
              <a:buSzPct val="100000"/>
              <a:buNone/>
              <a:defRPr sz="3000"/>
            </a:lvl3pPr>
            <a:lvl4pPr indent="190500" marL="0">
              <a:spcBef>
                <a:spcPts val="0"/>
              </a:spcBef>
              <a:buSzPct val="100000"/>
              <a:buNone/>
              <a:defRPr sz="3000"/>
            </a:lvl4pPr>
            <a:lvl5pPr indent="190500" marL="0">
              <a:spcBef>
                <a:spcPts val="0"/>
              </a:spcBef>
              <a:buSzPct val="100000"/>
              <a:buNone/>
              <a:defRPr sz="3000"/>
            </a:lvl5pPr>
            <a:lvl6pPr indent="190500" marL="0">
              <a:spcBef>
                <a:spcPts val="0"/>
              </a:spcBef>
              <a:buSzPct val="100000"/>
              <a:buNone/>
              <a:defRPr sz="3000"/>
            </a:lvl6pPr>
            <a:lvl7pPr indent="190500" marL="0">
              <a:spcBef>
                <a:spcPts val="0"/>
              </a:spcBef>
              <a:buSzPct val="100000"/>
              <a:buNone/>
              <a:defRPr sz="3000"/>
            </a:lvl7pPr>
            <a:lvl8pPr indent="190500" marL="0">
              <a:spcBef>
                <a:spcPts val="0"/>
              </a:spcBef>
              <a:buSzPct val="100000"/>
              <a:buNone/>
              <a:defRPr sz="3000"/>
            </a:lvl8pPr>
            <a:lvl9pPr indent="190500" marL="0">
              <a:spcBef>
                <a:spcPts val="0"/>
              </a:spcBef>
              <a:buSzPct val="100000"/>
              <a:buNone/>
              <a:defRPr sz="3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y="0" x="0"/>
          <a:ext cy="0" cx="0"/>
          <a:chOff y="0" x="0"/>
          <a:chExt cy="0" cx="0"/>
        </a:xfrm>
      </p:grpSpPr>
      <p:sp>
        <p:nvSpPr>
          <p:cNvPr id="18" name="Shape 18"/>
          <p:cNvSpPr/>
          <p:nvPr/>
        </p:nvSpPr>
        <p:spPr>
          <a:xfrm rot="-5400000">
            <a:off y="2431398" x="6431898"/>
            <a:ext cy="4519896" cx="904306"/>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p:txBody>
      </p:sp>
      <p:sp>
        <p:nvSpPr>
          <p:cNvPr id="19" name="Shape 19"/>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0" name="Shape 20"/>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y="0" x="0"/>
          <a:ext cy="0" cx="0"/>
          <a:chOff y="0" x="0"/>
          <a:chExt cy="0" cx="0"/>
        </a:xfrm>
      </p:grpSpPr>
      <p:sp>
        <p:nvSpPr>
          <p:cNvPr id="22" name="Shape 22"/>
          <p:cNvSpPr/>
          <p:nvPr/>
        </p:nvSpPr>
        <p:spPr>
          <a:xfrm rot="-5400000">
            <a:off y="2431398" x="6431898"/>
            <a:ext cy="4519896" cx="904306"/>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rgbClr val="A5BDC0"/>
          </a:solidFill>
          <a:ln>
            <a:noFill/>
          </a:ln>
        </p:spPr>
        <p:txBody>
          <a:bodyPr bIns="45700" rIns="91425" lIns="91425" tIns="45700" anchor="ctr" anchorCtr="0">
            <a:noAutofit/>
          </a:bodyPr>
          <a:lstStyle/>
          <a:p/>
        </p:txBody>
      </p:sp>
      <p:sp>
        <p:nvSpPr>
          <p:cNvPr id="23" name="Shape 23"/>
          <p:cNvSpPr txBox="1"/>
          <p:nvPr>
            <p:ph type="title"/>
          </p:nvPr>
        </p:nvSpPr>
        <p:spPr>
          <a:xfrm>
            <a:off y="205978" x="457200"/>
            <a:ext cy="857400" cx="8229600"/>
          </a:xfrm>
          <a:prstGeom prst="rect">
            <a:avLst/>
          </a:prstGeom>
        </p:spPr>
        <p:txBody>
          <a:bodyPr bIns="91425" rIns="91425" lIns="91425" tIns="91425" anchor="b" anchorCtr="0"/>
          <a:lstStyle>
            <a:lvl1pPr>
              <a:defRPr>
                <a:solidFill>
                  <a:srgbClr val="A64128"/>
                </a:solidFill>
              </a:defRPr>
            </a:lvl1pPr>
            <a:lvl2pPr>
              <a:defRPr>
                <a:solidFill>
                  <a:srgbClr val="A64128"/>
                </a:solidFill>
              </a:defRPr>
            </a:lvl2pPr>
            <a:lvl3pPr>
              <a:defRPr>
                <a:solidFill>
                  <a:srgbClr val="A64128"/>
                </a:solidFill>
              </a:defRPr>
            </a:lvl3pPr>
            <a:lvl4pPr>
              <a:defRPr>
                <a:solidFill>
                  <a:srgbClr val="A64128"/>
                </a:solidFill>
              </a:defRPr>
            </a:lvl4pPr>
            <a:lvl5pPr>
              <a:defRPr>
                <a:solidFill>
                  <a:srgbClr val="A64128"/>
                </a:solidFill>
              </a:defRPr>
            </a:lvl5pPr>
            <a:lvl6pPr>
              <a:defRPr>
                <a:solidFill>
                  <a:srgbClr val="A64128"/>
                </a:solidFill>
              </a:defRPr>
            </a:lvl6pPr>
            <a:lvl7pPr>
              <a:defRPr>
                <a:solidFill>
                  <a:srgbClr val="A64128"/>
                </a:solidFill>
              </a:defRPr>
            </a:lvl7pPr>
            <a:lvl8pPr>
              <a:defRPr>
                <a:solidFill>
                  <a:srgbClr val="A64128"/>
                </a:solidFill>
              </a:defRPr>
            </a:lvl8pPr>
            <a:lvl9pPr>
              <a:defRPr>
                <a:solidFill>
                  <a:srgbClr val="A64128"/>
                </a:solidFill>
              </a:defRPr>
            </a:lvl9pPr>
          </a:lstStyle>
          <a:p/>
        </p:txBody>
      </p:sp>
      <p:sp>
        <p:nvSpPr>
          <p:cNvPr id="24" name="Shape 24"/>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5" name="Shape 25"/>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y="0" x="0"/>
          <a:ext cy="0" cx="0"/>
          <a:chOff y="0" x="0"/>
          <a:chExt cy="0" cx="0"/>
        </a:xfrm>
      </p:grpSpPr>
      <p:sp>
        <p:nvSpPr>
          <p:cNvPr id="27" name="Shape 27"/>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8" name="Shape 28"/>
          <p:cNvSpPr/>
          <p:nvPr/>
        </p:nvSpPr>
        <p:spPr>
          <a:xfrm rot="-5400000">
            <a:off y="2431398" x="6431898"/>
            <a:ext cy="4519896" cx="904306"/>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9" name="Shape 29"/>
        <p:cNvGrpSpPr/>
        <p:nvPr/>
      </p:nvGrpSpPr>
      <p:grpSpPr>
        <a:xfrm>
          <a:off y="0" x="0"/>
          <a:ext cy="0" cx="0"/>
          <a:chOff y="0" x="0"/>
          <a:chExt cy="0" cx="0"/>
        </a:xfrm>
      </p:grpSpPr>
      <p:sp>
        <p:nvSpPr>
          <p:cNvPr id="30" name="Shape 30"/>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Clr>
                <a:schemeClr val="dk1"/>
              </a:buClr>
              <a:buSzPct val="100000"/>
              <a:buNone/>
              <a:defRPr b="1" sz="1800">
                <a:solidFill>
                  <a:schemeClr val="dk1"/>
                </a:solidFill>
              </a:defRPr>
            </a:lvl1pPr>
          </a:lstStyle>
          <a:p/>
        </p:txBody>
      </p:sp>
      <p:sp>
        <p:nvSpPr>
          <p:cNvPr id="31" name="Shape 31"/>
          <p:cNvSpPr/>
          <p:nvPr/>
        </p:nvSpPr>
        <p:spPr>
          <a:xfrm rot="10800000">
            <a:off y="0" x="7938258"/>
            <a:ext cy="3389922" cx="1205741"/>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p:txBody>
      </p:sp>
      <p:sp>
        <p:nvSpPr>
          <p:cNvPr id="32" name="Shape 32"/>
          <p:cNvSpPr/>
          <p:nvPr/>
        </p:nvSpPr>
        <p:spPr>
          <a:xfrm rot="5400000">
            <a:off y="-1807795" x="1807794"/>
            <a:ext cy="4519896" cx="904306"/>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3" name="Shape 33"/>
        <p:cNvGrpSpPr/>
        <p:nvPr/>
      </p:nvGrpSpPr>
      <p:grpSpPr>
        <a:xfrm>
          <a:off y="0" x="0"/>
          <a:ext cy="0" cx="0"/>
          <a:chOff y="0" x="0"/>
          <a:chExt cy="0" cx="0"/>
        </a:xfrm>
      </p:grpSpPr>
      <p:sp>
        <p:nvSpPr>
          <p:cNvPr id="34" name="Shape 34"/>
          <p:cNvSpPr/>
          <p:nvPr/>
        </p:nvSpPr>
        <p:spPr>
          <a:xfrm rot="-5400000">
            <a:off y="2431398" x="6431898"/>
            <a:ext cy="4519896" cx="904306"/>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p:nvPr/>
        </p:nvSpPr>
        <p:spPr>
          <a:xfrm>
            <a:off y="1753577" x="0"/>
            <a:ext cy="3389922" cx="1205741"/>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p:txBody>
      </p:sp>
      <p:sp>
        <p:nvSpPr>
          <p:cNvPr id="6" name="Shape 6"/>
          <p:cNvSpPr txBox="1"/>
          <p:nvPr>
            <p:ph type="title"/>
          </p:nvPr>
        </p:nvSpPr>
        <p:spPr>
          <a:xfrm>
            <a:off y="205978" x="457200"/>
            <a:ext cy="857400" cx="8229600"/>
          </a:xfrm>
          <a:prstGeom prst="rect">
            <a:avLst/>
          </a:prstGeom>
        </p:spPr>
        <p:txBody>
          <a:bodyPr bIns="91425" rIns="91425" lIns="91425" tIns="91425" anchor="b" anchorCtr="0"/>
          <a:lstStyle>
            <a:lvl1pPr marL="0">
              <a:buClr>
                <a:schemeClr val="dk1"/>
              </a:buClr>
              <a:buSzPct val="100000"/>
              <a:buFont typeface="Trebuchet MS"/>
              <a:buNone/>
              <a:defRPr b="1" sz="3600">
                <a:solidFill>
                  <a:schemeClr val="dk1"/>
                </a:solidFill>
                <a:latin typeface="Trebuchet MS"/>
                <a:ea typeface="Trebuchet MS"/>
                <a:cs typeface="Trebuchet MS"/>
                <a:sym typeface="Trebuchet MS"/>
              </a:defRPr>
            </a:lvl1pPr>
            <a:lvl2pPr indent="228600" marL="0">
              <a:buClr>
                <a:schemeClr val="dk1"/>
              </a:buClr>
              <a:buSzPct val="100000"/>
              <a:buFont typeface="Trebuchet MS"/>
              <a:buNone/>
              <a:defRPr b="1" sz="3600">
                <a:solidFill>
                  <a:schemeClr val="dk1"/>
                </a:solidFill>
                <a:latin typeface="Trebuchet MS"/>
                <a:ea typeface="Trebuchet MS"/>
                <a:cs typeface="Trebuchet MS"/>
                <a:sym typeface="Trebuchet MS"/>
              </a:defRPr>
            </a:lvl2pPr>
            <a:lvl3pPr indent="228600" marL="0">
              <a:buClr>
                <a:schemeClr val="dk1"/>
              </a:buClr>
              <a:buSzPct val="100000"/>
              <a:buFont typeface="Trebuchet MS"/>
              <a:buNone/>
              <a:defRPr b="1" sz="3600">
                <a:solidFill>
                  <a:schemeClr val="dk1"/>
                </a:solidFill>
                <a:latin typeface="Trebuchet MS"/>
                <a:ea typeface="Trebuchet MS"/>
                <a:cs typeface="Trebuchet MS"/>
                <a:sym typeface="Trebuchet MS"/>
              </a:defRPr>
            </a:lvl3pPr>
            <a:lvl4pPr indent="228600" marL="0">
              <a:buClr>
                <a:schemeClr val="dk1"/>
              </a:buClr>
              <a:buSzPct val="100000"/>
              <a:buFont typeface="Trebuchet MS"/>
              <a:buNone/>
              <a:defRPr b="1" sz="3600">
                <a:solidFill>
                  <a:schemeClr val="dk1"/>
                </a:solidFill>
                <a:latin typeface="Trebuchet MS"/>
                <a:ea typeface="Trebuchet MS"/>
                <a:cs typeface="Trebuchet MS"/>
                <a:sym typeface="Trebuchet MS"/>
              </a:defRPr>
            </a:lvl4pPr>
            <a:lvl5pPr indent="228600" marL="0">
              <a:buClr>
                <a:schemeClr val="dk1"/>
              </a:buClr>
              <a:buSzPct val="100000"/>
              <a:buFont typeface="Trebuchet MS"/>
              <a:buNone/>
              <a:defRPr b="1" sz="3600">
                <a:solidFill>
                  <a:schemeClr val="dk1"/>
                </a:solidFill>
                <a:latin typeface="Trebuchet MS"/>
                <a:ea typeface="Trebuchet MS"/>
                <a:cs typeface="Trebuchet MS"/>
                <a:sym typeface="Trebuchet MS"/>
              </a:defRPr>
            </a:lvl5pPr>
            <a:lvl6pPr indent="228600" marL="0">
              <a:buClr>
                <a:schemeClr val="dk1"/>
              </a:buClr>
              <a:buSzPct val="100000"/>
              <a:buFont typeface="Trebuchet MS"/>
              <a:buNone/>
              <a:defRPr b="1" sz="3600">
                <a:solidFill>
                  <a:schemeClr val="dk1"/>
                </a:solidFill>
                <a:latin typeface="Trebuchet MS"/>
                <a:ea typeface="Trebuchet MS"/>
                <a:cs typeface="Trebuchet MS"/>
                <a:sym typeface="Trebuchet MS"/>
              </a:defRPr>
            </a:lvl6pPr>
            <a:lvl7pPr indent="228600" marL="0">
              <a:buClr>
                <a:schemeClr val="dk1"/>
              </a:buClr>
              <a:buSzPct val="100000"/>
              <a:buFont typeface="Trebuchet MS"/>
              <a:buNone/>
              <a:defRPr b="1" sz="3600">
                <a:solidFill>
                  <a:schemeClr val="dk1"/>
                </a:solidFill>
                <a:latin typeface="Trebuchet MS"/>
                <a:ea typeface="Trebuchet MS"/>
                <a:cs typeface="Trebuchet MS"/>
                <a:sym typeface="Trebuchet MS"/>
              </a:defRPr>
            </a:lvl7pPr>
            <a:lvl8pPr indent="228600" marL="0">
              <a:buClr>
                <a:schemeClr val="dk1"/>
              </a:buClr>
              <a:buSzPct val="100000"/>
              <a:buFont typeface="Trebuchet MS"/>
              <a:buNone/>
              <a:defRPr b="1" sz="3600">
                <a:solidFill>
                  <a:schemeClr val="dk1"/>
                </a:solidFill>
                <a:latin typeface="Trebuchet MS"/>
                <a:ea typeface="Trebuchet MS"/>
                <a:cs typeface="Trebuchet MS"/>
                <a:sym typeface="Trebuchet MS"/>
              </a:defRPr>
            </a:lvl8pPr>
            <a:lvl9pPr indent="228600" marL="0">
              <a:buClr>
                <a:schemeClr val="dk1"/>
              </a:buClr>
              <a:buSzPct val="100000"/>
              <a:buFont typeface="Trebuchet MS"/>
              <a:buNone/>
              <a:defRPr b="1" sz="3600">
                <a:solidFill>
                  <a:schemeClr val="dk1"/>
                </a:solidFill>
                <a:latin typeface="Trebuchet MS"/>
                <a:ea typeface="Trebuchet MS"/>
                <a:cs typeface="Trebuchet MS"/>
                <a:sym typeface="Trebuchet MS"/>
              </a:defRPr>
            </a:lvl9pPr>
          </a:lstStyle>
          <a:p/>
        </p:txBody>
      </p:sp>
      <p:sp>
        <p:nvSpPr>
          <p:cNvPr id="7" name="Shape 7"/>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indent="-133350" marL="74295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indent="-76200" marL="114300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indent="-114300" marL="16002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indent="-114300" marL="20574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indent="-114300" marL="25146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indent="-114300" marL="29718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indent="-114300" marL="34290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indent="-114300" marL="38862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y="0" x="0"/>
          <a:ext cy="0" cx="0"/>
          <a:chOff y="0" x="0"/>
          <a:chExt cy="0" cx="0"/>
        </a:xfrm>
      </p:grpSpPr>
      <p:sp>
        <p:nvSpPr>
          <p:cNvPr id="36" name="Shape 36"/>
          <p:cNvSpPr txBox="1"/>
          <p:nvPr>
            <p:ph type="ctrTitle"/>
          </p:nvPr>
        </p:nvSpPr>
        <p:spPr>
          <a:xfrm>
            <a:off y="746438" x="685800"/>
            <a:ext cy="1158600" cx="5258700"/>
          </a:xfrm>
          <a:prstGeom prst="rect">
            <a:avLst/>
          </a:prstGeom>
        </p:spPr>
        <p:txBody>
          <a:bodyPr bIns="91425" rIns="91425" lIns="91425" tIns="91425" anchor="b" anchorCtr="0">
            <a:noAutofit/>
          </a:bodyPr>
          <a:lstStyle/>
          <a:p>
            <a:pPr>
              <a:buNone/>
            </a:pPr>
            <a:r>
              <a:rPr lang="en"/>
              <a:t>Tony Kushner</a:t>
            </a:r>
          </a:p>
        </p:txBody>
      </p:sp>
      <p:sp>
        <p:nvSpPr>
          <p:cNvPr id="37" name="Shape 37"/>
          <p:cNvSpPr txBox="1"/>
          <p:nvPr>
            <p:ph idx="1" type="subTitle"/>
          </p:nvPr>
        </p:nvSpPr>
        <p:spPr>
          <a:xfrm>
            <a:off y="1986416" x="685800"/>
            <a:ext cy="772800" cx="5258700"/>
          </a:xfrm>
          <a:prstGeom prst="rect">
            <a:avLst/>
          </a:prstGeom>
        </p:spPr>
        <p:txBody>
          <a:bodyPr bIns="91425" rIns="91425" lIns="91425" tIns="91425" anchor="t" anchorCtr="0">
            <a:noAutofit/>
          </a:bodyPr>
          <a:lstStyle/>
          <a:p>
            <a:pPr>
              <a:buNone/>
            </a:pPr>
            <a:r>
              <a:rPr lang="en"/>
              <a:t>By: Ms. Taylor</a:t>
            </a:r>
          </a:p>
        </p:txBody>
      </p:sp>
      <p:pic>
        <p:nvPicPr>
          <p:cNvPr id="38" name="Shape 38"/>
          <p:cNvPicPr preferRelativeResize="0"/>
          <p:nvPr/>
        </p:nvPicPr>
        <p:blipFill>
          <a:blip r:embed="rId3"/>
          <a:stretch>
            <a:fillRect/>
          </a:stretch>
        </p:blipFill>
        <p:spPr>
          <a:xfrm>
            <a:off y="2094475" x="4431075"/>
            <a:ext cy="2676525" cx="4286250"/>
          </a:xfrm>
          <a:prstGeom prst="rect">
            <a:avLst/>
          </a:prstGeom>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y="0" x="0"/>
          <a:ext cy="0" cx="0"/>
          <a:chOff y="0" x="0"/>
          <a:chExt cy="0" cx="0"/>
        </a:xfrm>
      </p:grpSpPr>
      <p:sp>
        <p:nvSpPr>
          <p:cNvPr id="43" name="Shape 43"/>
          <p:cNvSpPr txBox="1"/>
          <p:nvPr>
            <p:ph type="title"/>
          </p:nvPr>
        </p:nvSpPr>
        <p:spPr>
          <a:xfrm>
            <a:off y="3" x="244775"/>
            <a:ext cy="857400" cx="8229600"/>
          </a:xfrm>
          <a:prstGeom prst="rect">
            <a:avLst/>
          </a:prstGeom>
        </p:spPr>
        <p:txBody>
          <a:bodyPr bIns="91425" rIns="91425" lIns="91425" tIns="91425" anchor="b" anchorCtr="0">
            <a:noAutofit/>
          </a:bodyPr>
          <a:lstStyle/>
          <a:p>
            <a:pPr>
              <a:buNone/>
            </a:pPr>
            <a:r>
              <a:rPr lang="en"/>
              <a:t>All About Tony</a:t>
            </a:r>
          </a:p>
        </p:txBody>
      </p:sp>
      <p:sp>
        <p:nvSpPr>
          <p:cNvPr id="44" name="Shape 44"/>
          <p:cNvSpPr txBox="1"/>
          <p:nvPr>
            <p:ph idx="1" type="body"/>
          </p:nvPr>
        </p:nvSpPr>
        <p:spPr>
          <a:xfrm>
            <a:off y="655475" x="141600"/>
            <a:ext cy="4169399" cx="8860799"/>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Tony Kushner was born in Manhattan, NY, but soon moved with his family to Louisiana where he grew up. </a:t>
            </a:r>
          </a:p>
          <a:p>
            <a:pPr rtl="0" lvl="0" indent="-381000" marL="457200">
              <a:buClr>
                <a:schemeClr val="dk2"/>
              </a:buClr>
              <a:buSzPct val="166666"/>
              <a:buFont typeface="Arial"/>
              <a:buChar char="•"/>
            </a:pPr>
            <a:r>
              <a:rPr sz="2400" lang="en"/>
              <a:t>He moved back to New York to attend college at both Columbia, and NYU</a:t>
            </a:r>
          </a:p>
          <a:p>
            <a:pPr rtl="0" lvl="0" indent="-381000" marL="457200">
              <a:buClr>
                <a:schemeClr val="dk2"/>
              </a:buClr>
              <a:buSzPct val="166666"/>
              <a:buFont typeface="Arial"/>
              <a:buChar char="•"/>
            </a:pPr>
            <a:r>
              <a:rPr sz="2400" lang="en"/>
              <a:t>He received a National Medal of Arts from President Barack Obama in 2013</a:t>
            </a:r>
          </a:p>
          <a:p>
            <a:pPr rtl="0" lvl="0" indent="-381000" marL="457200">
              <a:buClr>
                <a:schemeClr val="dk2"/>
              </a:buClr>
              <a:buSzPct val="166666"/>
              <a:buFont typeface="Arial"/>
              <a:buChar char="•"/>
            </a:pPr>
            <a:r>
              <a:rPr sz="2400" lang="en"/>
              <a:t>He co-wrote the screenplay to the film </a:t>
            </a:r>
            <a:r>
              <a:rPr sz="2400" lang="en" i="1"/>
              <a:t>Munich </a:t>
            </a:r>
            <a:r>
              <a:rPr sz="2400" lang="en"/>
              <a:t>which was nominated for best screenplay, director, picture, original score, and editing. </a:t>
            </a:r>
          </a:p>
          <a:p>
            <a:pPr lvl="0" indent="-381000" marL="457200">
              <a:buClr>
                <a:schemeClr val="dk2"/>
              </a:buClr>
              <a:buSzPct val="166666"/>
              <a:buFont typeface="Arial"/>
              <a:buChar char="•"/>
            </a:pPr>
            <a:r>
              <a:rPr sz="2400" lang="en"/>
              <a:t>He wrote the screenplay to the film </a:t>
            </a:r>
            <a:r>
              <a:rPr sz="2400" lang="en" i="1"/>
              <a:t>Lincoln</a:t>
            </a:r>
            <a:r>
              <a:rPr sz="2400" lang="en"/>
              <a:t>, which was nominated for 12 Academy Awards. Daniel Day-Lewis won both the Oscar and Golden Globe for best actor.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y="0" x="0"/>
          <a:ext cy="0" cx="0"/>
          <a:chOff y="0" x="0"/>
          <a:chExt cy="0" cx="0"/>
        </a:xfrm>
      </p:grpSpPr>
      <p:sp>
        <p:nvSpPr>
          <p:cNvPr id="49" name="Shape 4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Personal Life</a:t>
            </a:r>
          </a:p>
        </p:txBody>
      </p:sp>
      <p:sp>
        <p:nvSpPr>
          <p:cNvPr id="50" name="Shape 5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buClr>
                <a:schemeClr val="dk2"/>
              </a:buClr>
              <a:buSzPct val="166666"/>
              <a:buFont typeface="Arial"/>
              <a:buChar char="•"/>
            </a:pPr>
            <a:r>
              <a:rPr lang="en"/>
              <a:t>Kushner is Jewish, and married his longtime partner Mark Harris in 2008. </a:t>
            </a:r>
          </a:p>
          <a:p>
            <a:pPr lvl="0" indent="-419100" marL="457200">
              <a:buClr>
                <a:schemeClr val="dk2"/>
              </a:buClr>
              <a:buSzPct val="166666"/>
              <a:buFont typeface="Arial"/>
              <a:buChar char="•"/>
            </a:pPr>
            <a:r>
              <a:rPr lang="en"/>
              <a:t>Both of these personal items have greatly influenced his work. It has also influenced his political work regarding Israel’s treatment to Palestinians.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title"/>
          </p:nvPr>
        </p:nvSpPr>
        <p:spPr>
          <a:xfrm>
            <a:off y="-65371" x="244700"/>
            <a:ext cy="857400" cx="8229600"/>
          </a:xfrm>
          <a:prstGeom prst="rect">
            <a:avLst/>
          </a:prstGeom>
        </p:spPr>
        <p:txBody>
          <a:bodyPr bIns="91425" rIns="91425" lIns="91425" tIns="91425" anchor="b" anchorCtr="0">
            <a:noAutofit/>
          </a:bodyPr>
          <a:lstStyle/>
          <a:p>
            <a:pPr>
              <a:buNone/>
            </a:pPr>
            <a:r>
              <a:rPr lang="en" i="1"/>
              <a:t>Angels in America</a:t>
            </a:r>
          </a:p>
        </p:txBody>
      </p:sp>
      <p:sp>
        <p:nvSpPr>
          <p:cNvPr id="56" name="Shape 56"/>
          <p:cNvSpPr txBox="1"/>
          <p:nvPr>
            <p:ph idx="1" type="body"/>
          </p:nvPr>
        </p:nvSpPr>
        <p:spPr>
          <a:xfrm>
            <a:off y="594800" x="182150"/>
            <a:ext cy="4330800" cx="8504699"/>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i="1"/>
              <a:t>Angels in America </a:t>
            </a:r>
            <a:r>
              <a:rPr sz="2400" lang="en"/>
              <a:t>is undoubtedly Kushner’s most famous, and most influential work. </a:t>
            </a:r>
          </a:p>
          <a:p>
            <a:pPr rtl="0" lvl="0" indent="-381000" marL="457200">
              <a:buClr>
                <a:schemeClr val="dk2"/>
              </a:buClr>
              <a:buSzPct val="166666"/>
              <a:buFont typeface="Arial"/>
              <a:buChar char="•"/>
            </a:pPr>
            <a:r>
              <a:rPr sz="2400" lang="en"/>
              <a:t>It’s technically a play in two parts and the full title is </a:t>
            </a:r>
            <a:r>
              <a:rPr sz="2400" lang="en" i="1"/>
              <a:t>Angels in America: A Gay Fantasia on National Themes</a:t>
            </a:r>
          </a:p>
          <a:p>
            <a:pPr rtl="0" lvl="0" indent="-381000" marL="457200">
              <a:buClr>
                <a:schemeClr val="dk2"/>
              </a:buClr>
              <a:buSzPct val="166666"/>
              <a:buFont typeface="Arial"/>
              <a:buChar char="•"/>
            </a:pPr>
            <a:r>
              <a:rPr sz="2400" lang="en"/>
              <a:t>The first part of the play is called </a:t>
            </a:r>
            <a:r>
              <a:rPr sz="2400" lang="en" i="1"/>
              <a:t>Millenium Approaches</a:t>
            </a:r>
            <a:r>
              <a:rPr sz="2400" lang="en"/>
              <a:t>, and the second part is called </a:t>
            </a:r>
            <a:r>
              <a:rPr sz="2400" lang="en" i="1"/>
              <a:t>Perestroika </a:t>
            </a:r>
          </a:p>
          <a:p>
            <a:pPr rtl="0" lvl="0" indent="-381000" marL="457200">
              <a:buClr>
                <a:schemeClr val="dk2"/>
              </a:buClr>
              <a:buSzPct val="166666"/>
              <a:buFont typeface="Arial"/>
              <a:buChar char="•"/>
            </a:pPr>
            <a:r>
              <a:rPr sz="2400" lang="en" i="1"/>
              <a:t>Millennium Approaches</a:t>
            </a:r>
            <a:r>
              <a:rPr sz="2400" lang="en"/>
              <a:t> won the Pulitzer Prize in 1993, and the Tony award for best play in the same year. In 1994 </a:t>
            </a:r>
            <a:r>
              <a:rPr sz="2400" lang="en" i="1"/>
              <a:t>Perestroika</a:t>
            </a:r>
            <a:r>
              <a:rPr sz="2400" lang="en"/>
              <a:t> won the Tony for best play. </a:t>
            </a:r>
          </a:p>
          <a:p>
            <a:pPr lvl="0" indent="-381000" marL="457200">
              <a:buClr>
                <a:schemeClr val="dk2"/>
              </a:buClr>
              <a:buSzPct val="166666"/>
              <a:buFont typeface="Arial"/>
              <a:buChar char="•"/>
            </a:pPr>
            <a:r>
              <a:rPr sz="2400" lang="en"/>
              <a:t>It was famously turned into an HBO miniseries (for which he wrote the screenplay) where it won 11 Emmys and 5 Golden Globe awards. It is also an opera.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y="0" x="0"/>
          <a:ext cy="0" cx="0"/>
          <a:chOff y="0" x="0"/>
          <a:chExt cy="0" cx="0"/>
        </a:xfrm>
      </p:grpSpPr>
      <p:sp>
        <p:nvSpPr>
          <p:cNvPr id="61" name="Shape 61"/>
          <p:cNvSpPr txBox="1"/>
          <p:nvPr>
            <p:ph type="title"/>
          </p:nvPr>
        </p:nvSpPr>
        <p:spPr>
          <a:xfrm>
            <a:off y="448728" x="457200"/>
            <a:ext cy="857400" cx="8229600"/>
          </a:xfrm>
          <a:prstGeom prst="rect">
            <a:avLst/>
          </a:prstGeom>
        </p:spPr>
        <p:txBody>
          <a:bodyPr bIns="91425" rIns="91425" lIns="91425" tIns="91425" anchor="b" anchorCtr="0">
            <a:noAutofit/>
          </a:bodyPr>
          <a:lstStyle/>
          <a:p>
            <a:pPr>
              <a:buNone/>
            </a:pPr>
            <a:r>
              <a:rPr lang="en"/>
              <a:t>Significance/Context of </a:t>
            </a:r>
            <a:r>
              <a:rPr lang="en" i="1"/>
              <a:t>Angels in America</a:t>
            </a:r>
          </a:p>
        </p:txBody>
      </p:sp>
      <p:sp>
        <p:nvSpPr>
          <p:cNvPr id="62" name="Shape 62"/>
          <p:cNvSpPr txBox="1"/>
          <p:nvPr>
            <p:ph idx="1" type="body"/>
          </p:nvPr>
        </p:nvSpPr>
        <p:spPr>
          <a:xfrm>
            <a:off y="1125475" x="106300"/>
            <a:ext cy="4029000" cx="89670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Tony Kushner is a contemporary playwright, thus his play is usually classified as contemporary work. </a:t>
            </a:r>
          </a:p>
          <a:p>
            <a:pPr rtl="0" lvl="0" indent="-381000" marL="457200">
              <a:buClr>
                <a:schemeClr val="dk2"/>
              </a:buClr>
              <a:buSzPct val="166666"/>
              <a:buFont typeface="Arial"/>
              <a:buChar char="•"/>
            </a:pPr>
            <a:r>
              <a:rPr sz="2400" lang="en"/>
              <a:t>His play can also be studied under the lense of Queer Theory, or LGBTQ studies. </a:t>
            </a:r>
          </a:p>
          <a:p>
            <a:pPr rtl="0" lvl="0" indent="-381000" marL="457200">
              <a:buClr>
                <a:schemeClr val="dk2"/>
              </a:buClr>
              <a:buSzPct val="166666"/>
              <a:buFont typeface="Arial"/>
              <a:buChar char="•"/>
            </a:pPr>
            <a:r>
              <a:rPr sz="2400" lang="en"/>
              <a:t>It’s a 7 hour play (when performed in both parts) and takes place during the Reagan era AIDS epidemic in New York</a:t>
            </a:r>
          </a:p>
          <a:p>
            <a:pPr lvl="0" indent="-381000" marL="457200">
              <a:buClr>
                <a:schemeClr val="dk2"/>
              </a:buClr>
              <a:buSzPct val="166666"/>
              <a:buFont typeface="Arial"/>
              <a:buChar char="•"/>
            </a:pPr>
            <a:r>
              <a:rPr sz="2400" lang="en"/>
              <a:t>It was the first major play (with worldwide fame/success) that deeply studied religion/AIDS/politics in contemporary American society. The famous musical </a:t>
            </a:r>
            <a:r>
              <a:rPr sz="2400" lang="en" i="1"/>
              <a:t>Rent</a:t>
            </a:r>
            <a:r>
              <a:rPr sz="2400" lang="en"/>
              <a:t> dealing with similar themes debuted in 1994 and gained similar notoriety.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sp>
        <p:nvSpPr>
          <p:cNvPr id="67" name="Shape 67"/>
          <p:cNvSpPr txBox="1"/>
          <p:nvPr>
            <p:ph type="title"/>
          </p:nvPr>
        </p:nvSpPr>
        <p:spPr>
          <a:xfrm>
            <a:off y="3" x="320650"/>
            <a:ext cy="857400" cx="8229600"/>
          </a:xfrm>
          <a:prstGeom prst="rect">
            <a:avLst/>
          </a:prstGeom>
        </p:spPr>
        <p:txBody>
          <a:bodyPr bIns="91425" rIns="91425" lIns="91425" tIns="91425" anchor="b" anchorCtr="0">
            <a:noAutofit/>
          </a:bodyPr>
          <a:lstStyle/>
          <a:p>
            <a:pPr>
              <a:buNone/>
            </a:pPr>
            <a:r>
              <a:rPr lang="en"/>
              <a:t>Religious Content in </a:t>
            </a:r>
            <a:r>
              <a:rPr lang="en" i="1"/>
              <a:t>AIA</a:t>
            </a:r>
          </a:p>
        </p:txBody>
      </p:sp>
      <p:sp>
        <p:nvSpPr>
          <p:cNvPr id="68" name="Shape 68"/>
          <p:cNvSpPr txBox="1"/>
          <p:nvPr>
            <p:ph idx="1" type="body"/>
          </p:nvPr>
        </p:nvSpPr>
        <p:spPr>
          <a:xfrm>
            <a:off y="746525" x="0"/>
            <a:ext cy="4233000" cx="8997299"/>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Not only does this play deal with LGBTQ issues and the AIDS epidemic, but it also is deeply religious</a:t>
            </a:r>
          </a:p>
          <a:p>
            <a:pPr rtl="0" lvl="0" indent="-381000" marL="457200">
              <a:buClr>
                <a:schemeClr val="dk2"/>
              </a:buClr>
              <a:buSzPct val="166666"/>
              <a:buFont typeface="Arial"/>
              <a:buChar char="•"/>
            </a:pPr>
            <a:r>
              <a:rPr sz="2400" lang="en"/>
              <a:t>There are many Biblical references throughout the show, as well as Jewish and Mormon main characters. </a:t>
            </a:r>
          </a:p>
          <a:p>
            <a:pPr rtl="0" lvl="0" indent="-381000" marL="457200">
              <a:buClr>
                <a:schemeClr val="dk2"/>
              </a:buClr>
              <a:buSzPct val="166666"/>
              <a:buFont typeface="Arial"/>
              <a:buChar char="•"/>
            </a:pPr>
            <a:r>
              <a:rPr sz="2400" lang="en"/>
              <a:t>The play also focuses on the complexities of one of the characters who is married, Mormon, and gay. Can he be all of these things? What are the differences of being Christain and gay, and being Jewish and gay?</a:t>
            </a:r>
          </a:p>
          <a:p>
            <a:pPr rtl="0" lvl="0" indent="-381000" marL="457200">
              <a:buClr>
                <a:schemeClr val="dk2"/>
              </a:buClr>
              <a:buSzPct val="166666"/>
              <a:buFont typeface="Arial"/>
              <a:buChar char="•"/>
            </a:pPr>
            <a:r>
              <a:rPr sz="2400" lang="en" i="1"/>
              <a:t>Millenium Approaches </a:t>
            </a:r>
            <a:r>
              <a:rPr sz="2400" lang="en"/>
              <a:t>ends with the angel crashing through Prior’s ceiling as he ponders his relationship with God, life, AIDS, and being gay. </a:t>
            </a:r>
          </a:p>
          <a:p>
            <a:r>
              <a:t/>
            </a:r>
          </a:p>
          <a:p>
            <a:r>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y="0" x="0"/>
          <a:ext cy="0" cx="0"/>
          <a:chOff y="0" x="0"/>
          <a:chExt cy="0" cx="0"/>
        </a:xfrm>
      </p:grpSpPr>
      <p:sp>
        <p:nvSpPr>
          <p:cNvPr id="73" name="Shape 73"/>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Very Controversial </a:t>
            </a:r>
          </a:p>
        </p:txBody>
      </p:sp>
      <p:sp>
        <p:nvSpPr>
          <p:cNvPr id="74" name="Shape 7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Despite religion the play is very famous for its blunt political portrayals, heavy obscenities, and portrayal of sex and homosexuality.</a:t>
            </a:r>
          </a:p>
          <a:p>
            <a:pPr lvl="0" indent="-381000" marL="457200">
              <a:buClr>
                <a:schemeClr val="dk2"/>
              </a:buClr>
              <a:buSzPct val="166666"/>
              <a:buFont typeface="Arial"/>
              <a:buChar char="•"/>
            </a:pPr>
            <a:r>
              <a:rPr sz="2400" lang="en"/>
              <a:t>Many say this was the first play ever to treat issues like these with such reality and candor. Kushner censors nothing.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y="0" x="0"/>
          <a:ext cy="0" cx="0"/>
          <a:chOff y="0" x="0"/>
          <a:chExt cy="0" cx="0"/>
        </a:xfrm>
      </p:grpSpPr>
      <p:sp>
        <p:nvSpPr>
          <p:cNvPr id="79" name="Shape 7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On Why the Play Is Set in NY</a:t>
            </a:r>
          </a:p>
        </p:txBody>
      </p:sp>
      <p:sp>
        <p:nvSpPr>
          <p:cNvPr id="80" name="Shape 8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solidFill>
                  <a:srgbClr val="232323"/>
                </a:solidFill>
                <a:latin typeface="Georgia"/>
                <a:ea typeface="Georgia"/>
                <a:cs typeface="Georgia"/>
                <a:sym typeface="Georgia"/>
              </a:rPr>
              <a:t>“Who is it, Baudrillard? One of those French guys said New York is the city of the Apocalypse. It has a kind of real and unreal feeling. It’s also a city of towers, it points upward, so obviously it has this feeling of vision, of a hallucination almost.”</a:t>
            </a:r>
          </a:p>
          <a:p>
            <a:pPr>
              <a:buNone/>
            </a:pPr>
            <a:r>
              <a:rPr lang="en">
                <a:solidFill>
                  <a:srgbClr val="232323"/>
                </a:solidFill>
                <a:latin typeface="Georgia"/>
                <a:ea typeface="Georgia"/>
                <a:cs typeface="Georgia"/>
                <a:sym typeface="Georgia"/>
              </a:rPr>
              <a:t>-Tony Kushner</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Influence</a:t>
            </a:r>
          </a:p>
        </p:txBody>
      </p:sp>
      <p:sp>
        <p:nvSpPr>
          <p:cNvPr id="86" name="Shape 86"/>
          <p:cNvSpPr txBox="1"/>
          <p:nvPr>
            <p:ph idx="1" type="body"/>
          </p:nvPr>
        </p:nvSpPr>
        <p:spPr>
          <a:xfrm>
            <a:off y="1200150" x="457200"/>
            <a:ext cy="3725699" cx="8229600"/>
          </a:xfrm>
          <a:prstGeom prst="rect">
            <a:avLst/>
          </a:prstGeom>
        </p:spPr>
        <p:txBody>
          <a:bodyPr bIns="91425" rIns="91425" lIns="91425" tIns="91425" anchor="t" anchorCtr="0">
            <a:noAutofit/>
          </a:bodyPr>
          <a:lstStyle/>
          <a:p>
            <a:pPr lvl="0" indent="-419100" marL="457200">
              <a:buClr>
                <a:schemeClr val="dk2"/>
              </a:buClr>
              <a:buSzPct val="166666"/>
              <a:buFont typeface="Arial"/>
              <a:buChar char="•"/>
            </a:pPr>
            <a:r>
              <a:rPr lang="en"/>
              <a:t>This play has affected both theatre and film in a huge way. Its look at LGBTQ issues has changed the way people see and understand AIDS/religion/homosexuality in America.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western">
  <a:themeElements>
    <a:clrScheme name="Custom 424">
      <a:dk1>
        <a:srgbClr val="B0271C"/>
      </a:dk1>
      <a:lt1>
        <a:srgbClr val="FFE8BB"/>
      </a:lt1>
      <a:dk2>
        <a:srgbClr val="374252"/>
      </a:dk2>
      <a:lt2>
        <a:srgbClr val="A5BDC0"/>
      </a:lt2>
      <a:accent1>
        <a:srgbClr val="C0974D"/>
      </a:accent1>
      <a:accent2>
        <a:srgbClr val="E49C5F"/>
      </a:accent2>
      <a:accent3>
        <a:srgbClr val="5D7372"/>
      </a:accent3>
      <a:accent4>
        <a:srgbClr val="B92C00"/>
      </a:accent4>
      <a:accent5>
        <a:srgbClr val="804000"/>
      </a:accent5>
      <a:accent6>
        <a:srgbClr val="A49D80"/>
      </a:accent6>
      <a:hlink>
        <a:srgbClr val="B0271C"/>
      </a:hlink>
      <a:folHlink>
        <a:srgbClr val="5B5F6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