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59" r:id="rId4"/>
    <p:sldId id="262" r:id="rId5"/>
    <p:sldId id="258" r:id="rId6"/>
    <p:sldId id="264" r:id="rId7"/>
    <p:sldId id="260" r:id="rId8"/>
    <p:sldId id="257" r:id="rId9"/>
    <p:sldId id="265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1E0052-02D9-4254-AC51-276E64E67B73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E928DB-D53F-477E-A286-E745ADF99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276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Classical Period</a:t>
            </a:r>
            <a:r>
              <a:rPr lang="en-US" baseline="0" dirty="0" smtClean="0"/>
              <a:t> OR Hellenic Period followed the </a:t>
            </a:r>
            <a:r>
              <a:rPr lang="en-US" baseline="0" dirty="0" err="1" smtClean="0"/>
              <a:t>Achaic</a:t>
            </a:r>
            <a:r>
              <a:rPr lang="en-US" baseline="0" dirty="0" smtClean="0"/>
              <a:t> Period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928DB-D53F-477E-A286-E745ADF99A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5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9/21/2014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9/21/2014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9/21/2014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9/21/2014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9/21/2014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9/21/2014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9/21/2014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9/21/2014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9/21/2014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9/21/2014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9/21/2014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9/21/2014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ducation-portal.com/academy/lesson/greek-theatre-tragedy-and-comedy.html#lesso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Macedon" TargetMode="External"/><Relationship Id="rId3" Type="http://schemas.openxmlformats.org/officeDocument/2006/relationships/hyperlink" Target="http://en.wikipedia.org/wiki/Delian_League" TargetMode="External"/><Relationship Id="rId7" Type="http://schemas.openxmlformats.org/officeDocument/2006/relationships/hyperlink" Target="http://en.wikipedia.org/wiki/League_of_Corinth" TargetMode="External"/><Relationship Id="rId2" Type="http://schemas.openxmlformats.org/officeDocument/2006/relationships/hyperlink" Target="http://en.wikipedia.org/wiki/Classical_Athen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Boeotian_League" TargetMode="External"/><Relationship Id="rId5" Type="http://schemas.openxmlformats.org/officeDocument/2006/relationships/hyperlink" Target="http://en.wikipedia.org/wiki/Ancient_Thebes_(Boeotia)" TargetMode="External"/><Relationship Id="rId4" Type="http://schemas.openxmlformats.org/officeDocument/2006/relationships/hyperlink" Target="http://en.wikipedia.org/wiki/Spartan_hegemony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Ancient Greece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508-322 BC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47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Will Durant - "excepting </a:t>
            </a:r>
            <a:r>
              <a:rPr lang="en-US" dirty="0"/>
              <a:t>machinery, there is hardly anything secular in our culture that does not come from Greece," and conversely "there is nothing in Greek civilization that doesn't illuminate our own</a:t>
            </a:r>
            <a:r>
              <a:rPr lang="en-US" dirty="0" smtClean="0"/>
              <a:t>".</a:t>
            </a:r>
          </a:p>
          <a:p>
            <a:pPr lvl="1"/>
            <a:endParaRPr lang="en-US" dirty="0"/>
          </a:p>
          <a:p>
            <a:pPr marL="128016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Noted </a:t>
            </a:r>
            <a:r>
              <a:rPr lang="en-US" dirty="0"/>
              <a:t>commentator Marianna de </a:t>
            </a:r>
            <a:r>
              <a:rPr lang="en-US" dirty="0" err="1"/>
              <a:t>Marzi</a:t>
            </a:r>
            <a:r>
              <a:rPr lang="en-US" dirty="0"/>
              <a:t> has also observed the extent to which Classical Greek thought has influenced the progression of Western civilization, writing: "The profundity of the knowledge gained through this period in history; in art, mathematics, music and more, is incomparable to almost any other chapter in human inquiry."</a:t>
            </a:r>
          </a:p>
        </p:txBody>
      </p:sp>
    </p:spTree>
    <p:extLst>
      <p:ext uri="{BB962C8B-B14F-4D97-AF65-F5344CB8AC3E}">
        <p14:creationId xmlns:p14="http://schemas.microsoft.com/office/powerpoint/2010/main" val="394962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education-portal.com/academy/lesson/greek-theatre-tragedy-and-comedy.html#lesson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42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period to have proper history recordings.</a:t>
            </a:r>
          </a:p>
          <a:p>
            <a:endParaRPr lang="en-US" dirty="0"/>
          </a:p>
          <a:p>
            <a:r>
              <a:rPr lang="en-US" dirty="0" smtClean="0"/>
              <a:t>Biased because main historians were from Athens or supported Athens. </a:t>
            </a:r>
          </a:p>
          <a:p>
            <a:pPr lvl="1"/>
            <a:r>
              <a:rPr lang="en-US" dirty="0" err="1" smtClean="0"/>
              <a:t>Herodutus</a:t>
            </a:r>
            <a:endParaRPr lang="en-US" dirty="0" smtClean="0"/>
          </a:p>
          <a:p>
            <a:pPr lvl="1"/>
            <a:r>
              <a:rPr lang="en-US" dirty="0" smtClean="0"/>
              <a:t>Thucydides</a:t>
            </a:r>
          </a:p>
          <a:p>
            <a:pPr lvl="1"/>
            <a:r>
              <a:rPr lang="en-US" dirty="0" smtClean="0"/>
              <a:t>Xenophon</a:t>
            </a:r>
          </a:p>
          <a:p>
            <a:pPr lvl="1"/>
            <a:r>
              <a:rPr lang="en-US" dirty="0" smtClean="0"/>
              <a:t>Plato</a:t>
            </a:r>
          </a:p>
          <a:p>
            <a:pPr lvl="1"/>
            <a:r>
              <a:rPr lang="en-US" dirty="0" smtClean="0"/>
              <a:t>Aristotle</a:t>
            </a:r>
          </a:p>
          <a:p>
            <a:pPr marL="128016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9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79976" y="2286000"/>
            <a:ext cx="2064225" cy="4023360"/>
          </a:xfrm>
        </p:spPr>
        <p:txBody>
          <a:bodyPr/>
          <a:lstStyle/>
          <a:p>
            <a:r>
              <a:rPr lang="en-US" dirty="0" smtClean="0"/>
              <a:t>Parthenon- temple dedicated to Athena and has become a symbol for Greece, specifically Classical Greece</a:t>
            </a:r>
            <a:endParaRPr lang="en-US" dirty="0"/>
          </a:p>
        </p:txBody>
      </p:sp>
      <p:pic>
        <p:nvPicPr>
          <p:cNvPr id="1026" name="Picture 2" descr="http://upload.wikimedia.org/wikipedia/commons/thumb/a/ad/Parthenon_from_west.jpg/800px-Parthenon_from_we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7" y="476034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63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Politically, the Classical Period was dominated by </a:t>
            </a:r>
            <a:r>
              <a:rPr lang="en-US" dirty="0">
                <a:hlinkClick r:id="rId2" tooltip="Classical Athens"/>
              </a:rPr>
              <a:t>Athens</a:t>
            </a:r>
            <a:r>
              <a:rPr lang="en-US" dirty="0"/>
              <a:t> and the </a:t>
            </a:r>
            <a:r>
              <a:rPr lang="en-US" dirty="0">
                <a:hlinkClick r:id="rId3" tooltip="Delian League"/>
              </a:rPr>
              <a:t>Delian League</a:t>
            </a:r>
            <a:r>
              <a:rPr lang="en-US" dirty="0"/>
              <a:t> during the 5th century, but displaced by </a:t>
            </a:r>
            <a:r>
              <a:rPr lang="en-US" dirty="0">
                <a:hlinkClick r:id="rId4" tooltip="Spartan hegemony"/>
              </a:rPr>
              <a:t>Spartan hegemony</a:t>
            </a:r>
            <a:r>
              <a:rPr lang="en-US" dirty="0"/>
              <a:t> during the early 4th century BC, before power shifted to </a:t>
            </a:r>
            <a:r>
              <a:rPr lang="en-US" dirty="0">
                <a:hlinkClick r:id="rId5" tooltip="Ancient Thebes (Boeotia)"/>
              </a:rPr>
              <a:t>Thebes</a:t>
            </a:r>
            <a:r>
              <a:rPr lang="en-US" dirty="0"/>
              <a:t> and the </a:t>
            </a:r>
            <a:r>
              <a:rPr lang="en-US" dirty="0">
                <a:hlinkClick r:id="rId6" tooltip="Boeotian League"/>
              </a:rPr>
              <a:t>Boeotian League</a:t>
            </a:r>
            <a:r>
              <a:rPr lang="en-US" dirty="0"/>
              <a:t> and finally to the </a:t>
            </a:r>
            <a:r>
              <a:rPr lang="en-US" dirty="0">
                <a:hlinkClick r:id="rId7" tooltip="League of Corinth"/>
              </a:rPr>
              <a:t>League of Corinth</a:t>
            </a:r>
            <a:r>
              <a:rPr lang="en-US" dirty="0"/>
              <a:t> led by </a:t>
            </a:r>
            <a:r>
              <a:rPr lang="en-US" dirty="0">
                <a:hlinkClick r:id="rId8" tooltip="Macedon"/>
              </a:rPr>
              <a:t>Macedon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087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Peloponnesian War </a:t>
            </a:r>
            <a:br>
              <a:rPr lang="en-US" dirty="0" smtClean="0"/>
            </a:br>
            <a:r>
              <a:rPr lang="en-US" dirty="0" smtClean="0"/>
              <a:t>431 </a:t>
            </a:r>
            <a:r>
              <a:rPr lang="en-US" dirty="0"/>
              <a:t>B.C. – 404 B.C.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 against Athens and its allies (Delian League) and Peloponnesian League (led by Sparta). </a:t>
            </a:r>
          </a:p>
          <a:p>
            <a:endParaRPr lang="en-US" dirty="0" smtClean="0"/>
          </a:p>
          <a:p>
            <a:r>
              <a:rPr lang="en-US" dirty="0" smtClean="0"/>
              <a:t>At the End Sparta became master of Greece.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76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://www.activityvillage.co.uk/sites/default/files/images/ancient_greeks_men_colouring_page_460_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275" y="307074"/>
            <a:ext cx="5038199" cy="7119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644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Alexander the Great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Ruled Greece at the end of the classical period.</a:t>
            </a:r>
          </a:p>
          <a:p>
            <a:endParaRPr lang="en-US" dirty="0"/>
          </a:p>
          <a:p>
            <a:r>
              <a:rPr lang="en-US" dirty="0" smtClean="0"/>
              <a:t>His death marks the end of the period.</a:t>
            </a:r>
          </a:p>
          <a:p>
            <a:endParaRPr lang="en-US" dirty="0"/>
          </a:p>
          <a:p>
            <a:r>
              <a:rPr lang="en-US" dirty="0" smtClean="0"/>
              <a:t>Said to be one of the most successful political leaders of all times.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44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Athens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Center of the Arts, Learning, and Philosophy</a:t>
            </a:r>
          </a:p>
          <a:p>
            <a:pPr lvl="1"/>
            <a:r>
              <a:rPr lang="en-US" dirty="0" smtClean="0"/>
              <a:t>Plato</a:t>
            </a:r>
          </a:p>
          <a:p>
            <a:pPr lvl="1"/>
            <a:r>
              <a:rPr lang="en-US" dirty="0" smtClean="0"/>
              <a:t>Aristotle</a:t>
            </a:r>
          </a:p>
          <a:p>
            <a:pPr lvl="1"/>
            <a:r>
              <a:rPr lang="en-US" dirty="0" smtClean="0"/>
              <a:t>Socrates</a:t>
            </a:r>
          </a:p>
          <a:p>
            <a:pPr lvl="1"/>
            <a:r>
              <a:rPr lang="en-US" dirty="0" smtClean="0"/>
              <a:t>Sophocles</a:t>
            </a:r>
          </a:p>
          <a:p>
            <a:pPr lvl="1"/>
            <a:r>
              <a:rPr lang="en-US" dirty="0" smtClean="0"/>
              <a:t>Aeschylus </a:t>
            </a:r>
          </a:p>
          <a:p>
            <a:pPr lvl="1"/>
            <a:r>
              <a:rPr lang="en-US" dirty="0" smtClean="0"/>
              <a:t>Euripides </a:t>
            </a:r>
          </a:p>
          <a:p>
            <a:pPr marL="128016" lvl="1" indent="0">
              <a:buNone/>
            </a:pPr>
            <a:endParaRPr lang="en-US" dirty="0" smtClean="0"/>
          </a:p>
          <a:p>
            <a:pPr marL="128016" lvl="1" indent="0">
              <a:buNone/>
            </a:pPr>
            <a:r>
              <a:rPr lang="en-US" dirty="0" smtClean="0"/>
              <a:t>“Cradle” of Western Civilization and Birthplace of Democracy</a:t>
            </a:r>
          </a:p>
          <a:p>
            <a:pPr marL="128016" lvl="1" indent="0">
              <a:buNone/>
            </a:pPr>
            <a:endParaRPr lang="en-US" dirty="0"/>
          </a:p>
          <a:p>
            <a:pPr marL="128016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169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Primarily in human terms.</a:t>
            </a:r>
          </a:p>
          <a:p>
            <a:endParaRPr lang="en-US" dirty="0"/>
          </a:p>
          <a:p>
            <a:r>
              <a:rPr lang="en-US" dirty="0" smtClean="0"/>
              <a:t>Relied a lot of man because Gods were unpredictable and fickle.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86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723</TotalTime>
  <Words>272</Words>
  <Application>Microsoft Office PowerPoint</Application>
  <PresentationFormat>Widescreen</PresentationFormat>
  <Paragraphs>46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Tw Cen MT</vt:lpstr>
      <vt:lpstr>Tw Cen MT Condensed</vt:lpstr>
      <vt:lpstr>Wingdings 3</vt:lpstr>
      <vt:lpstr>Integral</vt:lpstr>
      <vt:lpstr>Ancient Greece</vt:lpstr>
      <vt:lpstr>Historiography</vt:lpstr>
      <vt:lpstr>PowerPoint Presentation</vt:lpstr>
      <vt:lpstr>Politics</vt:lpstr>
      <vt:lpstr>Peloponnesian War  431 B.C. – 404 B.C. </vt:lpstr>
      <vt:lpstr>PowerPoint Presentation</vt:lpstr>
      <vt:lpstr>Alexander the Great</vt:lpstr>
      <vt:lpstr>Athens</vt:lpstr>
      <vt:lpstr>Gods</vt:lpstr>
      <vt:lpstr>Legacy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Ancient Greece</dc:title>
  <dc:creator>Ellen Williams</dc:creator>
  <cp:lastModifiedBy>Ellen Williams</cp:lastModifiedBy>
  <cp:revision>14</cp:revision>
  <dcterms:created xsi:type="dcterms:W3CDTF">2014-09-16T13:57:00Z</dcterms:created>
  <dcterms:modified xsi:type="dcterms:W3CDTF">2014-09-21T23:26:31Z</dcterms:modified>
</cp:coreProperties>
</file>