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0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3828-5F02-426C-A530-D22D465236D1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F1FB-F193-475F-A7E4-1E6B024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255"/>
            <a:ext cx="5291137" cy="67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mmerbroyhill.com/Summer_Broyhill/About_files/Summer%20Broyhill%20Resu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1782"/>
            <a:ext cx="5320442" cy="68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310187" cy="67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5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mmerbroyhill.com/Summer_Broyhill/Welcome_files/ContactSheet-02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3328034" cy="49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71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Summer </a:t>
            </a:r>
            <a:r>
              <a:rPr lang="en-US" dirty="0" err="1" smtClean="0"/>
              <a:t>Broyhill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esseswimm.com/jesse_swimm_head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60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6300" y="588043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Jesse </a:t>
            </a:r>
            <a:r>
              <a:rPr lang="en-US" dirty="0" err="1" smtClean="0"/>
              <a:t>Swimm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a.media-imdb.com/images/M/MV5BMjA0MDMxMDA5NV5BMl5BanBnXkFtZTcwNTc1NzQ1OQ@@._V1._SX450SY4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11" y="228600"/>
            <a:ext cx="406530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8965" y="588043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Talon G. Ackerman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eidianderson.net/6010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419600" cy="56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8900" y="610021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Heidi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ton Fitzgerald Wh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2475" r="4150" b="3016"/>
          <a:stretch/>
        </p:blipFill>
        <p:spPr bwMode="auto">
          <a:xfrm>
            <a:off x="3003105" y="457200"/>
            <a:ext cx="346607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064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Alton Fitzgerald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</dc:creator>
  <cp:lastModifiedBy>Duncan</cp:lastModifiedBy>
  <cp:revision>1</cp:revision>
  <dcterms:created xsi:type="dcterms:W3CDTF">2013-10-21T12:46:46Z</dcterms:created>
  <dcterms:modified xsi:type="dcterms:W3CDTF">2013-10-21T12:52:43Z</dcterms:modified>
</cp:coreProperties>
</file>